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3"/>
  </p:notesMasterIdLst>
  <p:sldIdLst>
    <p:sldId id="258" r:id="rId3"/>
    <p:sldId id="459" r:id="rId4"/>
    <p:sldId id="263" r:id="rId5"/>
    <p:sldId id="460" r:id="rId6"/>
    <p:sldId id="462" r:id="rId7"/>
    <p:sldId id="463" r:id="rId8"/>
    <p:sldId id="465" r:id="rId9"/>
    <p:sldId id="466" r:id="rId10"/>
    <p:sldId id="467" r:id="rId11"/>
    <p:sldId id="468" r:id="rId12"/>
    <p:sldId id="469" r:id="rId13"/>
    <p:sldId id="470" r:id="rId14"/>
    <p:sldId id="471" r:id="rId15"/>
    <p:sldId id="472" r:id="rId16"/>
    <p:sldId id="473" r:id="rId17"/>
    <p:sldId id="474" r:id="rId18"/>
    <p:sldId id="475" r:id="rId19"/>
    <p:sldId id="476" r:id="rId20"/>
    <p:sldId id="477" r:id="rId21"/>
    <p:sldId id="478" r:id="rId22"/>
    <p:sldId id="479" r:id="rId23"/>
    <p:sldId id="480" r:id="rId24"/>
    <p:sldId id="481" r:id="rId25"/>
    <p:sldId id="482" r:id="rId26"/>
    <p:sldId id="483" r:id="rId27"/>
    <p:sldId id="484" r:id="rId28"/>
    <p:sldId id="485" r:id="rId29"/>
    <p:sldId id="486" r:id="rId30"/>
    <p:sldId id="487" r:id="rId31"/>
    <p:sldId id="488" r:id="rId32"/>
    <p:sldId id="489" r:id="rId33"/>
    <p:sldId id="490" r:id="rId34"/>
    <p:sldId id="491" r:id="rId35"/>
    <p:sldId id="492" r:id="rId36"/>
    <p:sldId id="493" r:id="rId37"/>
    <p:sldId id="494" r:id="rId38"/>
    <p:sldId id="495" r:id="rId39"/>
    <p:sldId id="496" r:id="rId40"/>
    <p:sldId id="316" r:id="rId41"/>
    <p:sldId id="257" r:id="rId42"/>
    <p:sldId id="393" r:id="rId43"/>
    <p:sldId id="394" r:id="rId44"/>
    <p:sldId id="396" r:id="rId45"/>
    <p:sldId id="397" r:id="rId46"/>
    <p:sldId id="398" r:id="rId47"/>
    <p:sldId id="444" r:id="rId48"/>
    <p:sldId id="399" r:id="rId49"/>
    <p:sldId id="400" r:id="rId50"/>
    <p:sldId id="401" r:id="rId51"/>
    <p:sldId id="445" r:id="rId52"/>
    <p:sldId id="402" r:id="rId53"/>
    <p:sldId id="403" r:id="rId54"/>
    <p:sldId id="404" r:id="rId55"/>
    <p:sldId id="405" r:id="rId56"/>
    <p:sldId id="406" r:id="rId57"/>
    <p:sldId id="407" r:id="rId58"/>
    <p:sldId id="408" r:id="rId59"/>
    <p:sldId id="446" r:id="rId60"/>
    <p:sldId id="447" r:id="rId61"/>
    <p:sldId id="409" r:id="rId62"/>
  </p:sldIdLst>
  <p:sldSz cx="12192000" cy="6858000"/>
  <p:notesSz cx="6858000" cy="9144000"/>
  <p:defaultTextStyle>
    <a:defPPr>
      <a:defRPr lang="en-R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D0188A-DE54-4F43-AB69-FCACF04174DC}" v="9" dt="2025-08-31T09:32:59.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game Fred" userId="63910e53-0d66-466a-91b1-c2053af931ec" providerId="ADAL" clId="{FCD0188A-DE54-4F43-AB69-FCACF04174DC}"/>
    <pc:docChg chg="undo custSel addSld delSld modSld delMainMaster">
      <pc:chgData name="Kagame Fred" userId="63910e53-0d66-466a-91b1-c2053af931ec" providerId="ADAL" clId="{FCD0188A-DE54-4F43-AB69-FCACF04174DC}" dt="2025-08-31T09:35:49.654" v="97" actId="14100"/>
      <pc:docMkLst>
        <pc:docMk/>
      </pc:docMkLst>
      <pc:sldChg chg="add">
        <pc:chgData name="Kagame Fred" userId="63910e53-0d66-466a-91b1-c2053af931ec" providerId="ADAL" clId="{FCD0188A-DE54-4F43-AB69-FCACF04174DC}" dt="2025-08-31T09:18:39.042" v="80"/>
        <pc:sldMkLst>
          <pc:docMk/>
          <pc:sldMk cId="0" sldId="257"/>
        </pc:sldMkLst>
      </pc:sldChg>
      <pc:sldChg chg="del">
        <pc:chgData name="Kagame Fred" userId="63910e53-0d66-466a-91b1-c2053af931ec" providerId="ADAL" clId="{FCD0188A-DE54-4F43-AB69-FCACF04174DC}" dt="2025-08-31T09:13:52.434" v="23" actId="47"/>
        <pc:sldMkLst>
          <pc:docMk/>
          <pc:sldMk cId="0" sldId="264"/>
        </pc:sldMkLst>
      </pc:sldChg>
      <pc:sldChg chg="del">
        <pc:chgData name="Kagame Fred" userId="63910e53-0d66-466a-91b1-c2053af931ec" providerId="ADAL" clId="{FCD0188A-DE54-4F43-AB69-FCACF04174DC}" dt="2025-08-31T09:13:53.660" v="24" actId="47"/>
        <pc:sldMkLst>
          <pc:docMk/>
          <pc:sldMk cId="0" sldId="265"/>
        </pc:sldMkLst>
      </pc:sldChg>
      <pc:sldChg chg="del">
        <pc:chgData name="Kagame Fred" userId="63910e53-0d66-466a-91b1-c2053af931ec" providerId="ADAL" clId="{FCD0188A-DE54-4F43-AB69-FCACF04174DC}" dt="2025-08-31T09:13:57.555" v="28" actId="47"/>
        <pc:sldMkLst>
          <pc:docMk/>
          <pc:sldMk cId="0" sldId="266"/>
        </pc:sldMkLst>
      </pc:sldChg>
      <pc:sldChg chg="del">
        <pc:chgData name="Kagame Fred" userId="63910e53-0d66-466a-91b1-c2053af931ec" providerId="ADAL" clId="{FCD0188A-DE54-4F43-AB69-FCACF04174DC}" dt="2025-08-31T09:13:58.984" v="29" actId="47"/>
        <pc:sldMkLst>
          <pc:docMk/>
          <pc:sldMk cId="0" sldId="267"/>
        </pc:sldMkLst>
      </pc:sldChg>
      <pc:sldChg chg="del">
        <pc:chgData name="Kagame Fred" userId="63910e53-0d66-466a-91b1-c2053af931ec" providerId="ADAL" clId="{FCD0188A-DE54-4F43-AB69-FCACF04174DC}" dt="2025-08-31T09:14:02.003" v="30" actId="47"/>
        <pc:sldMkLst>
          <pc:docMk/>
          <pc:sldMk cId="0" sldId="268"/>
        </pc:sldMkLst>
      </pc:sldChg>
      <pc:sldChg chg="del">
        <pc:chgData name="Kagame Fred" userId="63910e53-0d66-466a-91b1-c2053af931ec" providerId="ADAL" clId="{FCD0188A-DE54-4F43-AB69-FCACF04174DC}" dt="2025-08-31T09:14:03.003" v="31" actId="47"/>
        <pc:sldMkLst>
          <pc:docMk/>
          <pc:sldMk cId="0" sldId="269"/>
        </pc:sldMkLst>
      </pc:sldChg>
      <pc:sldChg chg="del">
        <pc:chgData name="Kagame Fred" userId="63910e53-0d66-466a-91b1-c2053af931ec" providerId="ADAL" clId="{FCD0188A-DE54-4F43-AB69-FCACF04174DC}" dt="2025-08-31T09:14:06.618" v="35" actId="47"/>
        <pc:sldMkLst>
          <pc:docMk/>
          <pc:sldMk cId="0" sldId="270"/>
        </pc:sldMkLst>
      </pc:sldChg>
      <pc:sldChg chg="del">
        <pc:chgData name="Kagame Fred" userId="63910e53-0d66-466a-91b1-c2053af931ec" providerId="ADAL" clId="{FCD0188A-DE54-4F43-AB69-FCACF04174DC}" dt="2025-08-31T09:14:07.251" v="36" actId="47"/>
        <pc:sldMkLst>
          <pc:docMk/>
          <pc:sldMk cId="0" sldId="271"/>
        </pc:sldMkLst>
      </pc:sldChg>
      <pc:sldChg chg="del">
        <pc:chgData name="Kagame Fred" userId="63910e53-0d66-466a-91b1-c2053af931ec" providerId="ADAL" clId="{FCD0188A-DE54-4F43-AB69-FCACF04174DC}" dt="2025-08-31T09:14:07.953" v="37" actId="47"/>
        <pc:sldMkLst>
          <pc:docMk/>
          <pc:sldMk cId="0" sldId="272"/>
        </pc:sldMkLst>
      </pc:sldChg>
      <pc:sldChg chg="del">
        <pc:chgData name="Kagame Fred" userId="63910e53-0d66-466a-91b1-c2053af931ec" providerId="ADAL" clId="{FCD0188A-DE54-4F43-AB69-FCACF04174DC}" dt="2025-08-31T09:14:08.537" v="38" actId="47"/>
        <pc:sldMkLst>
          <pc:docMk/>
          <pc:sldMk cId="0" sldId="273"/>
        </pc:sldMkLst>
      </pc:sldChg>
      <pc:sldChg chg="del">
        <pc:chgData name="Kagame Fred" userId="63910e53-0d66-466a-91b1-c2053af931ec" providerId="ADAL" clId="{FCD0188A-DE54-4F43-AB69-FCACF04174DC}" dt="2025-08-31T09:14:09.067" v="39" actId="47"/>
        <pc:sldMkLst>
          <pc:docMk/>
          <pc:sldMk cId="0" sldId="274"/>
        </pc:sldMkLst>
      </pc:sldChg>
      <pc:sldChg chg="del">
        <pc:chgData name="Kagame Fred" userId="63910e53-0d66-466a-91b1-c2053af931ec" providerId="ADAL" clId="{FCD0188A-DE54-4F43-AB69-FCACF04174DC}" dt="2025-08-31T09:14:13.409" v="45" actId="47"/>
        <pc:sldMkLst>
          <pc:docMk/>
          <pc:sldMk cId="0" sldId="275"/>
        </pc:sldMkLst>
      </pc:sldChg>
      <pc:sldChg chg="del">
        <pc:chgData name="Kagame Fred" userId="63910e53-0d66-466a-91b1-c2053af931ec" providerId="ADAL" clId="{FCD0188A-DE54-4F43-AB69-FCACF04174DC}" dt="2025-08-31T09:14:15.280" v="46" actId="47"/>
        <pc:sldMkLst>
          <pc:docMk/>
          <pc:sldMk cId="0" sldId="276"/>
        </pc:sldMkLst>
      </pc:sldChg>
      <pc:sldChg chg="del">
        <pc:chgData name="Kagame Fred" userId="63910e53-0d66-466a-91b1-c2053af931ec" providerId="ADAL" clId="{FCD0188A-DE54-4F43-AB69-FCACF04174DC}" dt="2025-08-31T09:15:50.925" v="71" actId="47"/>
        <pc:sldMkLst>
          <pc:docMk/>
          <pc:sldMk cId="0" sldId="277"/>
        </pc:sldMkLst>
      </pc:sldChg>
      <pc:sldChg chg="del">
        <pc:chgData name="Kagame Fred" userId="63910e53-0d66-466a-91b1-c2053af931ec" providerId="ADAL" clId="{FCD0188A-DE54-4F43-AB69-FCACF04174DC}" dt="2025-08-31T09:14:15.753" v="47" actId="47"/>
        <pc:sldMkLst>
          <pc:docMk/>
          <pc:sldMk cId="0" sldId="278"/>
        </pc:sldMkLst>
      </pc:sldChg>
      <pc:sldChg chg="del">
        <pc:chgData name="Kagame Fred" userId="63910e53-0d66-466a-91b1-c2053af931ec" providerId="ADAL" clId="{FCD0188A-DE54-4F43-AB69-FCACF04174DC}" dt="2025-08-31T09:15:55.729" v="75" actId="47"/>
        <pc:sldMkLst>
          <pc:docMk/>
          <pc:sldMk cId="0" sldId="284"/>
        </pc:sldMkLst>
      </pc:sldChg>
      <pc:sldChg chg="del">
        <pc:chgData name="Kagame Fred" userId="63910e53-0d66-466a-91b1-c2053af931ec" providerId="ADAL" clId="{FCD0188A-DE54-4F43-AB69-FCACF04174DC}" dt="2025-08-31T09:14:16.334" v="48" actId="47"/>
        <pc:sldMkLst>
          <pc:docMk/>
          <pc:sldMk cId="0" sldId="285"/>
        </pc:sldMkLst>
      </pc:sldChg>
      <pc:sldChg chg="del">
        <pc:chgData name="Kagame Fred" userId="63910e53-0d66-466a-91b1-c2053af931ec" providerId="ADAL" clId="{FCD0188A-DE54-4F43-AB69-FCACF04174DC}" dt="2025-08-31T09:15:52.386" v="72" actId="47"/>
        <pc:sldMkLst>
          <pc:docMk/>
          <pc:sldMk cId="0" sldId="286"/>
        </pc:sldMkLst>
      </pc:sldChg>
      <pc:sldChg chg="del">
        <pc:chgData name="Kagame Fred" userId="63910e53-0d66-466a-91b1-c2053af931ec" providerId="ADAL" clId="{FCD0188A-DE54-4F43-AB69-FCACF04174DC}" dt="2025-08-31T09:15:54.009" v="74" actId="47"/>
        <pc:sldMkLst>
          <pc:docMk/>
          <pc:sldMk cId="0" sldId="287"/>
        </pc:sldMkLst>
      </pc:sldChg>
      <pc:sldChg chg="add del">
        <pc:chgData name="Kagame Fred" userId="63910e53-0d66-466a-91b1-c2053af931ec" providerId="ADAL" clId="{FCD0188A-DE54-4F43-AB69-FCACF04174DC}" dt="2025-08-31T09:31:06.138" v="81" actId="47"/>
        <pc:sldMkLst>
          <pc:docMk/>
          <pc:sldMk cId="0" sldId="290"/>
        </pc:sldMkLst>
      </pc:sldChg>
      <pc:sldChg chg="del">
        <pc:chgData name="Kagame Fred" userId="63910e53-0d66-466a-91b1-c2053af931ec" providerId="ADAL" clId="{FCD0188A-DE54-4F43-AB69-FCACF04174DC}" dt="2025-08-31T09:14:04.545" v="32" actId="47"/>
        <pc:sldMkLst>
          <pc:docMk/>
          <pc:sldMk cId="0" sldId="292"/>
        </pc:sldMkLst>
      </pc:sldChg>
      <pc:sldChg chg="del">
        <pc:chgData name="Kagame Fred" userId="63910e53-0d66-466a-91b1-c2053af931ec" providerId="ADAL" clId="{FCD0188A-DE54-4F43-AB69-FCACF04174DC}" dt="2025-08-31T09:14:05.093" v="33" actId="47"/>
        <pc:sldMkLst>
          <pc:docMk/>
          <pc:sldMk cId="0" sldId="293"/>
        </pc:sldMkLst>
      </pc:sldChg>
      <pc:sldChg chg="del">
        <pc:chgData name="Kagame Fred" userId="63910e53-0d66-466a-91b1-c2053af931ec" providerId="ADAL" clId="{FCD0188A-DE54-4F43-AB69-FCACF04174DC}" dt="2025-08-31T09:14:05.987" v="34" actId="47"/>
        <pc:sldMkLst>
          <pc:docMk/>
          <pc:sldMk cId="0" sldId="294"/>
        </pc:sldMkLst>
      </pc:sldChg>
      <pc:sldChg chg="add del">
        <pc:chgData name="Kagame Fred" userId="63910e53-0d66-466a-91b1-c2053af931ec" providerId="ADAL" clId="{FCD0188A-DE54-4F43-AB69-FCACF04174DC}" dt="2025-08-31T09:31:06.138" v="81" actId="47"/>
        <pc:sldMkLst>
          <pc:docMk/>
          <pc:sldMk cId="0" sldId="296"/>
        </pc:sldMkLst>
      </pc:sldChg>
      <pc:sldChg chg="add del">
        <pc:chgData name="Kagame Fred" userId="63910e53-0d66-466a-91b1-c2053af931ec" providerId="ADAL" clId="{FCD0188A-DE54-4F43-AB69-FCACF04174DC}" dt="2025-08-31T09:31:06.138" v="81" actId="47"/>
        <pc:sldMkLst>
          <pc:docMk/>
          <pc:sldMk cId="0" sldId="297"/>
        </pc:sldMkLst>
      </pc:sldChg>
      <pc:sldChg chg="add del">
        <pc:chgData name="Kagame Fred" userId="63910e53-0d66-466a-91b1-c2053af931ec" providerId="ADAL" clId="{FCD0188A-DE54-4F43-AB69-FCACF04174DC}" dt="2025-08-31T09:31:06.138" v="81" actId="47"/>
        <pc:sldMkLst>
          <pc:docMk/>
          <pc:sldMk cId="0" sldId="298"/>
        </pc:sldMkLst>
      </pc:sldChg>
      <pc:sldChg chg="add del">
        <pc:chgData name="Kagame Fred" userId="63910e53-0d66-466a-91b1-c2053af931ec" providerId="ADAL" clId="{FCD0188A-DE54-4F43-AB69-FCACF04174DC}" dt="2025-08-31T09:31:06.138" v="81" actId="47"/>
        <pc:sldMkLst>
          <pc:docMk/>
          <pc:sldMk cId="0" sldId="299"/>
        </pc:sldMkLst>
      </pc:sldChg>
      <pc:sldChg chg="add del">
        <pc:chgData name="Kagame Fred" userId="63910e53-0d66-466a-91b1-c2053af931ec" providerId="ADAL" clId="{FCD0188A-DE54-4F43-AB69-FCACF04174DC}" dt="2025-08-31T09:31:06.138" v="81" actId="47"/>
        <pc:sldMkLst>
          <pc:docMk/>
          <pc:sldMk cId="0" sldId="300"/>
        </pc:sldMkLst>
      </pc:sldChg>
      <pc:sldChg chg="add del">
        <pc:chgData name="Kagame Fred" userId="63910e53-0d66-466a-91b1-c2053af931ec" providerId="ADAL" clId="{FCD0188A-DE54-4F43-AB69-FCACF04174DC}" dt="2025-08-31T09:31:06.138" v="81" actId="47"/>
        <pc:sldMkLst>
          <pc:docMk/>
          <pc:sldMk cId="0" sldId="301"/>
        </pc:sldMkLst>
      </pc:sldChg>
      <pc:sldChg chg="del">
        <pc:chgData name="Kagame Fred" userId="63910e53-0d66-466a-91b1-c2053af931ec" providerId="ADAL" clId="{FCD0188A-DE54-4F43-AB69-FCACF04174DC}" dt="2025-08-31T09:15:53.282" v="73" actId="47"/>
        <pc:sldMkLst>
          <pc:docMk/>
          <pc:sldMk cId="0" sldId="303"/>
        </pc:sldMkLst>
      </pc:sldChg>
      <pc:sldChg chg="add">
        <pc:chgData name="Kagame Fred" userId="63910e53-0d66-466a-91b1-c2053af931ec" providerId="ADAL" clId="{FCD0188A-DE54-4F43-AB69-FCACF04174DC}" dt="2025-08-31T09:18:39.042" v="80"/>
        <pc:sldMkLst>
          <pc:docMk/>
          <pc:sldMk cId="0" sldId="316"/>
        </pc:sldMkLst>
      </pc:sldChg>
      <pc:sldChg chg="add del">
        <pc:chgData name="Kagame Fred" userId="63910e53-0d66-466a-91b1-c2053af931ec" providerId="ADAL" clId="{FCD0188A-DE54-4F43-AB69-FCACF04174DC}" dt="2025-08-31T09:31:06.138" v="81" actId="47"/>
        <pc:sldMkLst>
          <pc:docMk/>
          <pc:sldMk cId="0" sldId="331"/>
        </pc:sldMkLst>
      </pc:sldChg>
      <pc:sldChg chg="add del">
        <pc:chgData name="Kagame Fred" userId="63910e53-0d66-466a-91b1-c2053af931ec" providerId="ADAL" clId="{FCD0188A-DE54-4F43-AB69-FCACF04174DC}" dt="2025-08-31T09:31:06.138" v="81" actId="47"/>
        <pc:sldMkLst>
          <pc:docMk/>
          <pc:sldMk cId="0" sldId="332"/>
        </pc:sldMkLst>
      </pc:sldChg>
      <pc:sldChg chg="add del">
        <pc:chgData name="Kagame Fred" userId="63910e53-0d66-466a-91b1-c2053af931ec" providerId="ADAL" clId="{FCD0188A-DE54-4F43-AB69-FCACF04174DC}" dt="2025-08-31T09:31:06.138" v="81" actId="47"/>
        <pc:sldMkLst>
          <pc:docMk/>
          <pc:sldMk cId="0" sldId="333"/>
        </pc:sldMkLst>
      </pc:sldChg>
      <pc:sldChg chg="del">
        <pc:chgData name="Kagame Fred" userId="63910e53-0d66-466a-91b1-c2053af931ec" providerId="ADAL" clId="{FCD0188A-DE54-4F43-AB69-FCACF04174DC}" dt="2025-08-31T09:14:16.710" v="49" actId="47"/>
        <pc:sldMkLst>
          <pc:docMk/>
          <pc:sldMk cId="0" sldId="368"/>
        </pc:sldMkLst>
      </pc:sldChg>
      <pc:sldChg chg="del">
        <pc:chgData name="Kagame Fred" userId="63910e53-0d66-466a-91b1-c2053af931ec" providerId="ADAL" clId="{FCD0188A-DE54-4F43-AB69-FCACF04174DC}" dt="2025-08-31T09:14:17.489" v="50" actId="47"/>
        <pc:sldMkLst>
          <pc:docMk/>
          <pc:sldMk cId="0" sldId="369"/>
        </pc:sldMkLst>
      </pc:sldChg>
      <pc:sldChg chg="modSp del mod">
        <pc:chgData name="Kagame Fred" userId="63910e53-0d66-466a-91b1-c2053af931ec" providerId="ADAL" clId="{FCD0188A-DE54-4F43-AB69-FCACF04174DC}" dt="2025-08-31T09:15:49.461" v="70" actId="47"/>
        <pc:sldMkLst>
          <pc:docMk/>
          <pc:sldMk cId="0" sldId="370"/>
        </pc:sldMkLst>
        <pc:graphicFrameChg chg="modGraphic">
          <ac:chgData name="Kagame Fred" userId="63910e53-0d66-466a-91b1-c2053af931ec" providerId="ADAL" clId="{FCD0188A-DE54-4F43-AB69-FCACF04174DC}" dt="2025-08-31T09:14:56.242" v="59" actId="20577"/>
          <ac:graphicFrameMkLst>
            <pc:docMk/>
            <pc:sldMk cId="0" sldId="370"/>
            <ac:graphicFrameMk id="3" creationId="{364A352F-7104-FAFC-D612-47CF6E3E324F}"/>
          </ac:graphicFrameMkLst>
        </pc:graphicFrameChg>
      </pc:sldChg>
      <pc:sldChg chg="add del">
        <pc:chgData name="Kagame Fred" userId="63910e53-0d66-466a-91b1-c2053af931ec" providerId="ADAL" clId="{FCD0188A-DE54-4F43-AB69-FCACF04174DC}" dt="2025-08-31T09:31:06.138" v="81" actId="47"/>
        <pc:sldMkLst>
          <pc:docMk/>
          <pc:sldMk cId="0" sldId="372"/>
        </pc:sldMkLst>
      </pc:sldChg>
      <pc:sldChg chg="add del">
        <pc:chgData name="Kagame Fred" userId="63910e53-0d66-466a-91b1-c2053af931ec" providerId="ADAL" clId="{FCD0188A-DE54-4F43-AB69-FCACF04174DC}" dt="2025-08-31T09:31:06.138" v="81" actId="47"/>
        <pc:sldMkLst>
          <pc:docMk/>
          <pc:sldMk cId="0" sldId="373"/>
        </pc:sldMkLst>
      </pc:sldChg>
      <pc:sldChg chg="add del">
        <pc:chgData name="Kagame Fred" userId="63910e53-0d66-466a-91b1-c2053af931ec" providerId="ADAL" clId="{FCD0188A-DE54-4F43-AB69-FCACF04174DC}" dt="2025-08-31T09:31:06.138" v="81" actId="47"/>
        <pc:sldMkLst>
          <pc:docMk/>
          <pc:sldMk cId="0" sldId="374"/>
        </pc:sldMkLst>
      </pc:sldChg>
      <pc:sldChg chg="add del">
        <pc:chgData name="Kagame Fred" userId="63910e53-0d66-466a-91b1-c2053af931ec" providerId="ADAL" clId="{FCD0188A-DE54-4F43-AB69-FCACF04174DC}" dt="2025-08-31T09:31:06.138" v="81" actId="47"/>
        <pc:sldMkLst>
          <pc:docMk/>
          <pc:sldMk cId="0" sldId="375"/>
        </pc:sldMkLst>
      </pc:sldChg>
      <pc:sldChg chg="add del">
        <pc:chgData name="Kagame Fred" userId="63910e53-0d66-466a-91b1-c2053af931ec" providerId="ADAL" clId="{FCD0188A-DE54-4F43-AB69-FCACF04174DC}" dt="2025-08-31T09:31:06.138" v="81" actId="47"/>
        <pc:sldMkLst>
          <pc:docMk/>
          <pc:sldMk cId="0" sldId="376"/>
        </pc:sldMkLst>
      </pc:sldChg>
      <pc:sldChg chg="add del">
        <pc:chgData name="Kagame Fred" userId="63910e53-0d66-466a-91b1-c2053af931ec" providerId="ADAL" clId="{FCD0188A-DE54-4F43-AB69-FCACF04174DC}" dt="2025-08-31T09:31:06.138" v="81" actId="47"/>
        <pc:sldMkLst>
          <pc:docMk/>
          <pc:sldMk cId="0" sldId="377"/>
        </pc:sldMkLst>
      </pc:sldChg>
      <pc:sldChg chg="add del">
        <pc:chgData name="Kagame Fred" userId="63910e53-0d66-466a-91b1-c2053af931ec" providerId="ADAL" clId="{FCD0188A-DE54-4F43-AB69-FCACF04174DC}" dt="2025-08-31T09:31:06.138" v="81" actId="47"/>
        <pc:sldMkLst>
          <pc:docMk/>
          <pc:sldMk cId="0" sldId="378"/>
        </pc:sldMkLst>
      </pc:sldChg>
      <pc:sldChg chg="add">
        <pc:chgData name="Kagame Fred" userId="63910e53-0d66-466a-91b1-c2053af931ec" providerId="ADAL" clId="{FCD0188A-DE54-4F43-AB69-FCACF04174DC}" dt="2025-08-31T09:18:39.042" v="80"/>
        <pc:sldMkLst>
          <pc:docMk/>
          <pc:sldMk cId="0" sldId="393"/>
        </pc:sldMkLst>
      </pc:sldChg>
      <pc:sldChg chg="add">
        <pc:chgData name="Kagame Fred" userId="63910e53-0d66-466a-91b1-c2053af931ec" providerId="ADAL" clId="{FCD0188A-DE54-4F43-AB69-FCACF04174DC}" dt="2025-08-31T09:18:39.042" v="80"/>
        <pc:sldMkLst>
          <pc:docMk/>
          <pc:sldMk cId="0" sldId="394"/>
        </pc:sldMkLst>
      </pc:sldChg>
      <pc:sldChg chg="add">
        <pc:chgData name="Kagame Fred" userId="63910e53-0d66-466a-91b1-c2053af931ec" providerId="ADAL" clId="{FCD0188A-DE54-4F43-AB69-FCACF04174DC}" dt="2025-08-31T09:18:39.042" v="80"/>
        <pc:sldMkLst>
          <pc:docMk/>
          <pc:sldMk cId="0" sldId="396"/>
        </pc:sldMkLst>
      </pc:sldChg>
      <pc:sldChg chg="add">
        <pc:chgData name="Kagame Fred" userId="63910e53-0d66-466a-91b1-c2053af931ec" providerId="ADAL" clId="{FCD0188A-DE54-4F43-AB69-FCACF04174DC}" dt="2025-08-31T09:18:39.042" v="80"/>
        <pc:sldMkLst>
          <pc:docMk/>
          <pc:sldMk cId="0" sldId="397"/>
        </pc:sldMkLst>
      </pc:sldChg>
      <pc:sldChg chg="add">
        <pc:chgData name="Kagame Fred" userId="63910e53-0d66-466a-91b1-c2053af931ec" providerId="ADAL" clId="{FCD0188A-DE54-4F43-AB69-FCACF04174DC}" dt="2025-08-31T09:18:39.042" v="80"/>
        <pc:sldMkLst>
          <pc:docMk/>
          <pc:sldMk cId="0" sldId="398"/>
        </pc:sldMkLst>
      </pc:sldChg>
      <pc:sldChg chg="add">
        <pc:chgData name="Kagame Fred" userId="63910e53-0d66-466a-91b1-c2053af931ec" providerId="ADAL" clId="{FCD0188A-DE54-4F43-AB69-FCACF04174DC}" dt="2025-08-31T09:18:39.042" v="80"/>
        <pc:sldMkLst>
          <pc:docMk/>
          <pc:sldMk cId="0" sldId="399"/>
        </pc:sldMkLst>
      </pc:sldChg>
      <pc:sldChg chg="add">
        <pc:chgData name="Kagame Fred" userId="63910e53-0d66-466a-91b1-c2053af931ec" providerId="ADAL" clId="{FCD0188A-DE54-4F43-AB69-FCACF04174DC}" dt="2025-08-31T09:18:39.042" v="80"/>
        <pc:sldMkLst>
          <pc:docMk/>
          <pc:sldMk cId="0" sldId="400"/>
        </pc:sldMkLst>
      </pc:sldChg>
      <pc:sldChg chg="add">
        <pc:chgData name="Kagame Fred" userId="63910e53-0d66-466a-91b1-c2053af931ec" providerId="ADAL" clId="{FCD0188A-DE54-4F43-AB69-FCACF04174DC}" dt="2025-08-31T09:18:39.042" v="80"/>
        <pc:sldMkLst>
          <pc:docMk/>
          <pc:sldMk cId="0" sldId="401"/>
        </pc:sldMkLst>
      </pc:sldChg>
      <pc:sldChg chg="add">
        <pc:chgData name="Kagame Fred" userId="63910e53-0d66-466a-91b1-c2053af931ec" providerId="ADAL" clId="{FCD0188A-DE54-4F43-AB69-FCACF04174DC}" dt="2025-08-31T09:18:39.042" v="80"/>
        <pc:sldMkLst>
          <pc:docMk/>
          <pc:sldMk cId="0" sldId="402"/>
        </pc:sldMkLst>
      </pc:sldChg>
      <pc:sldChg chg="add">
        <pc:chgData name="Kagame Fred" userId="63910e53-0d66-466a-91b1-c2053af931ec" providerId="ADAL" clId="{FCD0188A-DE54-4F43-AB69-FCACF04174DC}" dt="2025-08-31T09:18:39.042" v="80"/>
        <pc:sldMkLst>
          <pc:docMk/>
          <pc:sldMk cId="0" sldId="403"/>
        </pc:sldMkLst>
      </pc:sldChg>
      <pc:sldChg chg="add">
        <pc:chgData name="Kagame Fred" userId="63910e53-0d66-466a-91b1-c2053af931ec" providerId="ADAL" clId="{FCD0188A-DE54-4F43-AB69-FCACF04174DC}" dt="2025-08-31T09:18:39.042" v="80"/>
        <pc:sldMkLst>
          <pc:docMk/>
          <pc:sldMk cId="0" sldId="404"/>
        </pc:sldMkLst>
      </pc:sldChg>
      <pc:sldChg chg="add">
        <pc:chgData name="Kagame Fred" userId="63910e53-0d66-466a-91b1-c2053af931ec" providerId="ADAL" clId="{FCD0188A-DE54-4F43-AB69-FCACF04174DC}" dt="2025-08-31T09:18:39.042" v="80"/>
        <pc:sldMkLst>
          <pc:docMk/>
          <pc:sldMk cId="0" sldId="405"/>
        </pc:sldMkLst>
      </pc:sldChg>
      <pc:sldChg chg="add">
        <pc:chgData name="Kagame Fred" userId="63910e53-0d66-466a-91b1-c2053af931ec" providerId="ADAL" clId="{FCD0188A-DE54-4F43-AB69-FCACF04174DC}" dt="2025-08-31T09:18:39.042" v="80"/>
        <pc:sldMkLst>
          <pc:docMk/>
          <pc:sldMk cId="0" sldId="406"/>
        </pc:sldMkLst>
      </pc:sldChg>
      <pc:sldChg chg="add">
        <pc:chgData name="Kagame Fred" userId="63910e53-0d66-466a-91b1-c2053af931ec" providerId="ADAL" clId="{FCD0188A-DE54-4F43-AB69-FCACF04174DC}" dt="2025-08-31T09:18:39.042" v="80"/>
        <pc:sldMkLst>
          <pc:docMk/>
          <pc:sldMk cId="0" sldId="407"/>
        </pc:sldMkLst>
      </pc:sldChg>
      <pc:sldChg chg="add">
        <pc:chgData name="Kagame Fred" userId="63910e53-0d66-466a-91b1-c2053af931ec" providerId="ADAL" clId="{FCD0188A-DE54-4F43-AB69-FCACF04174DC}" dt="2025-08-31T09:18:39.042" v="80"/>
        <pc:sldMkLst>
          <pc:docMk/>
          <pc:sldMk cId="0" sldId="408"/>
        </pc:sldMkLst>
      </pc:sldChg>
      <pc:sldChg chg="add">
        <pc:chgData name="Kagame Fred" userId="63910e53-0d66-466a-91b1-c2053af931ec" providerId="ADAL" clId="{FCD0188A-DE54-4F43-AB69-FCACF04174DC}" dt="2025-08-31T09:18:39.042" v="80"/>
        <pc:sldMkLst>
          <pc:docMk/>
          <pc:sldMk cId="0" sldId="409"/>
        </pc:sldMkLst>
      </pc:sldChg>
      <pc:sldChg chg="add del">
        <pc:chgData name="Kagame Fred" userId="63910e53-0d66-466a-91b1-c2053af931ec" providerId="ADAL" clId="{FCD0188A-DE54-4F43-AB69-FCACF04174DC}" dt="2025-08-31T09:31:06.138" v="81" actId="47"/>
        <pc:sldMkLst>
          <pc:docMk/>
          <pc:sldMk cId="0" sldId="421"/>
        </pc:sldMkLst>
      </pc:sldChg>
      <pc:sldChg chg="del">
        <pc:chgData name="Kagame Fred" userId="63910e53-0d66-466a-91b1-c2053af931ec" providerId="ADAL" clId="{FCD0188A-DE54-4F43-AB69-FCACF04174DC}" dt="2025-08-31T09:13:56.297" v="27" actId="47"/>
        <pc:sldMkLst>
          <pc:docMk/>
          <pc:sldMk cId="971025841" sldId="436"/>
        </pc:sldMkLst>
      </pc:sldChg>
      <pc:sldChg chg="del">
        <pc:chgData name="Kagame Fred" userId="63910e53-0d66-466a-91b1-c2053af931ec" providerId="ADAL" clId="{FCD0188A-DE54-4F43-AB69-FCACF04174DC}" dt="2025-08-31T09:14:09.417" v="40" actId="47"/>
        <pc:sldMkLst>
          <pc:docMk/>
          <pc:sldMk cId="1092008426" sldId="438"/>
        </pc:sldMkLst>
      </pc:sldChg>
      <pc:sldChg chg="del">
        <pc:chgData name="Kagame Fred" userId="63910e53-0d66-466a-91b1-c2053af931ec" providerId="ADAL" clId="{FCD0188A-DE54-4F43-AB69-FCACF04174DC}" dt="2025-08-31T09:14:09.862" v="41" actId="47"/>
        <pc:sldMkLst>
          <pc:docMk/>
          <pc:sldMk cId="41643611" sldId="439"/>
        </pc:sldMkLst>
      </pc:sldChg>
      <pc:sldChg chg="modSp del mod">
        <pc:chgData name="Kagame Fred" userId="63910e53-0d66-466a-91b1-c2053af931ec" providerId="ADAL" clId="{FCD0188A-DE54-4F43-AB69-FCACF04174DC}" dt="2025-08-31T09:14:10.995" v="43" actId="47"/>
        <pc:sldMkLst>
          <pc:docMk/>
          <pc:sldMk cId="2404775404" sldId="440"/>
        </pc:sldMkLst>
      </pc:sldChg>
      <pc:sldChg chg="del">
        <pc:chgData name="Kagame Fred" userId="63910e53-0d66-466a-91b1-c2053af931ec" providerId="ADAL" clId="{FCD0188A-DE54-4F43-AB69-FCACF04174DC}" dt="2025-08-31T09:14:12.449" v="44" actId="47"/>
        <pc:sldMkLst>
          <pc:docMk/>
          <pc:sldMk cId="18209083" sldId="441"/>
        </pc:sldMkLst>
      </pc:sldChg>
      <pc:sldChg chg="del">
        <pc:chgData name="Kagame Fred" userId="63910e53-0d66-466a-91b1-c2053af931ec" providerId="ADAL" clId="{FCD0188A-DE54-4F43-AB69-FCACF04174DC}" dt="2025-08-31T09:14:10.164" v="42" actId="47"/>
        <pc:sldMkLst>
          <pc:docMk/>
          <pc:sldMk cId="4289397737" sldId="442"/>
        </pc:sldMkLst>
      </pc:sldChg>
      <pc:sldChg chg="del">
        <pc:chgData name="Kagame Fred" userId="63910e53-0d66-466a-91b1-c2053af931ec" providerId="ADAL" clId="{FCD0188A-DE54-4F43-AB69-FCACF04174DC}" dt="2025-08-31T09:15:58.144" v="76" actId="47"/>
        <pc:sldMkLst>
          <pc:docMk/>
          <pc:sldMk cId="3170049977" sldId="443"/>
        </pc:sldMkLst>
      </pc:sldChg>
      <pc:sldChg chg="add">
        <pc:chgData name="Kagame Fred" userId="63910e53-0d66-466a-91b1-c2053af931ec" providerId="ADAL" clId="{FCD0188A-DE54-4F43-AB69-FCACF04174DC}" dt="2025-08-31T09:18:39.042" v="80"/>
        <pc:sldMkLst>
          <pc:docMk/>
          <pc:sldMk cId="3523146694" sldId="444"/>
        </pc:sldMkLst>
      </pc:sldChg>
      <pc:sldChg chg="add">
        <pc:chgData name="Kagame Fred" userId="63910e53-0d66-466a-91b1-c2053af931ec" providerId="ADAL" clId="{FCD0188A-DE54-4F43-AB69-FCACF04174DC}" dt="2025-08-31T09:18:39.042" v="80"/>
        <pc:sldMkLst>
          <pc:docMk/>
          <pc:sldMk cId="3501757286" sldId="445"/>
        </pc:sldMkLst>
      </pc:sldChg>
      <pc:sldChg chg="add">
        <pc:chgData name="Kagame Fred" userId="63910e53-0d66-466a-91b1-c2053af931ec" providerId="ADAL" clId="{FCD0188A-DE54-4F43-AB69-FCACF04174DC}" dt="2025-08-31T09:18:39.042" v="80"/>
        <pc:sldMkLst>
          <pc:docMk/>
          <pc:sldMk cId="2035161235" sldId="446"/>
        </pc:sldMkLst>
      </pc:sldChg>
      <pc:sldChg chg="add">
        <pc:chgData name="Kagame Fred" userId="63910e53-0d66-466a-91b1-c2053af931ec" providerId="ADAL" clId="{FCD0188A-DE54-4F43-AB69-FCACF04174DC}" dt="2025-08-31T09:18:39.042" v="80"/>
        <pc:sldMkLst>
          <pc:docMk/>
          <pc:sldMk cId="535398174" sldId="447"/>
        </pc:sldMkLst>
      </pc:sldChg>
      <pc:sldChg chg="add del">
        <pc:chgData name="Kagame Fred" userId="63910e53-0d66-466a-91b1-c2053af931ec" providerId="ADAL" clId="{FCD0188A-DE54-4F43-AB69-FCACF04174DC}" dt="2025-08-31T09:31:06.138" v="81" actId="47"/>
        <pc:sldMkLst>
          <pc:docMk/>
          <pc:sldMk cId="4127394506" sldId="448"/>
        </pc:sldMkLst>
      </pc:sldChg>
      <pc:sldChg chg="add del">
        <pc:chgData name="Kagame Fred" userId="63910e53-0d66-466a-91b1-c2053af931ec" providerId="ADAL" clId="{FCD0188A-DE54-4F43-AB69-FCACF04174DC}" dt="2025-08-31T09:31:06.138" v="81" actId="47"/>
        <pc:sldMkLst>
          <pc:docMk/>
          <pc:sldMk cId="2071466923" sldId="449"/>
        </pc:sldMkLst>
      </pc:sldChg>
      <pc:sldChg chg="add del">
        <pc:chgData name="Kagame Fred" userId="63910e53-0d66-466a-91b1-c2053af931ec" providerId="ADAL" clId="{FCD0188A-DE54-4F43-AB69-FCACF04174DC}" dt="2025-08-31T09:31:06.138" v="81" actId="47"/>
        <pc:sldMkLst>
          <pc:docMk/>
          <pc:sldMk cId="4218372479" sldId="450"/>
        </pc:sldMkLst>
      </pc:sldChg>
      <pc:sldChg chg="add del">
        <pc:chgData name="Kagame Fred" userId="63910e53-0d66-466a-91b1-c2053af931ec" providerId="ADAL" clId="{FCD0188A-DE54-4F43-AB69-FCACF04174DC}" dt="2025-08-31T09:31:06.138" v="81" actId="47"/>
        <pc:sldMkLst>
          <pc:docMk/>
          <pc:sldMk cId="445367398" sldId="452"/>
        </pc:sldMkLst>
      </pc:sldChg>
      <pc:sldChg chg="add del">
        <pc:chgData name="Kagame Fred" userId="63910e53-0d66-466a-91b1-c2053af931ec" providerId="ADAL" clId="{FCD0188A-DE54-4F43-AB69-FCACF04174DC}" dt="2025-08-31T09:31:06.138" v="81" actId="47"/>
        <pc:sldMkLst>
          <pc:docMk/>
          <pc:sldMk cId="3191318715" sldId="453"/>
        </pc:sldMkLst>
      </pc:sldChg>
      <pc:sldChg chg="add del">
        <pc:chgData name="Kagame Fred" userId="63910e53-0d66-466a-91b1-c2053af931ec" providerId="ADAL" clId="{FCD0188A-DE54-4F43-AB69-FCACF04174DC}" dt="2025-08-31T09:31:06.138" v="81" actId="47"/>
        <pc:sldMkLst>
          <pc:docMk/>
          <pc:sldMk cId="966365494" sldId="454"/>
        </pc:sldMkLst>
      </pc:sldChg>
      <pc:sldChg chg="add del">
        <pc:chgData name="Kagame Fred" userId="63910e53-0d66-466a-91b1-c2053af931ec" providerId="ADAL" clId="{FCD0188A-DE54-4F43-AB69-FCACF04174DC}" dt="2025-08-31T09:31:06.138" v="81" actId="47"/>
        <pc:sldMkLst>
          <pc:docMk/>
          <pc:sldMk cId="3397849033" sldId="455"/>
        </pc:sldMkLst>
      </pc:sldChg>
      <pc:sldChg chg="add del">
        <pc:chgData name="Kagame Fred" userId="63910e53-0d66-466a-91b1-c2053af931ec" providerId="ADAL" clId="{FCD0188A-DE54-4F43-AB69-FCACF04174DC}" dt="2025-08-31T09:31:06.138" v="81" actId="47"/>
        <pc:sldMkLst>
          <pc:docMk/>
          <pc:sldMk cId="1740966128" sldId="456"/>
        </pc:sldMkLst>
      </pc:sldChg>
      <pc:sldChg chg="add del">
        <pc:chgData name="Kagame Fred" userId="63910e53-0d66-466a-91b1-c2053af931ec" providerId="ADAL" clId="{FCD0188A-DE54-4F43-AB69-FCACF04174DC}" dt="2025-08-31T09:31:06.138" v="81" actId="47"/>
        <pc:sldMkLst>
          <pc:docMk/>
          <pc:sldMk cId="785813224" sldId="457"/>
        </pc:sldMkLst>
      </pc:sldChg>
      <pc:sldChg chg="del">
        <pc:chgData name="Kagame Fred" userId="63910e53-0d66-466a-91b1-c2053af931ec" providerId="ADAL" clId="{FCD0188A-DE54-4F43-AB69-FCACF04174DC}" dt="2025-08-31T09:13:54.622" v="25" actId="47"/>
        <pc:sldMkLst>
          <pc:docMk/>
          <pc:sldMk cId="1465559709" sldId="457"/>
        </pc:sldMkLst>
      </pc:sldChg>
      <pc:sldChg chg="del">
        <pc:chgData name="Kagame Fred" userId="63910e53-0d66-466a-91b1-c2053af931ec" providerId="ADAL" clId="{FCD0188A-DE54-4F43-AB69-FCACF04174DC}" dt="2025-08-31T09:13:55.379" v="26" actId="47"/>
        <pc:sldMkLst>
          <pc:docMk/>
          <pc:sldMk cId="1505967446" sldId="458"/>
        </pc:sldMkLst>
      </pc:sldChg>
      <pc:sldChg chg="add del">
        <pc:chgData name="Kagame Fred" userId="63910e53-0d66-466a-91b1-c2053af931ec" providerId="ADAL" clId="{FCD0188A-DE54-4F43-AB69-FCACF04174DC}" dt="2025-08-31T09:31:06.138" v="81" actId="47"/>
        <pc:sldMkLst>
          <pc:docMk/>
          <pc:sldMk cId="3692618887" sldId="458"/>
        </pc:sldMkLst>
      </pc:sldChg>
      <pc:sldChg chg="del">
        <pc:chgData name="Kagame Fred" userId="63910e53-0d66-466a-91b1-c2053af931ec" providerId="ADAL" clId="{FCD0188A-DE54-4F43-AB69-FCACF04174DC}" dt="2025-08-31T06:37:42.309" v="16" actId="47"/>
        <pc:sldMkLst>
          <pc:docMk/>
          <pc:sldMk cId="0" sldId="461"/>
        </pc:sldMkLst>
      </pc:sldChg>
      <pc:sldChg chg="add del">
        <pc:chgData name="Kagame Fred" userId="63910e53-0d66-466a-91b1-c2053af931ec" providerId="ADAL" clId="{FCD0188A-DE54-4F43-AB69-FCACF04174DC}" dt="2025-08-31T09:31:06.138" v="81" actId="47"/>
        <pc:sldMkLst>
          <pc:docMk/>
          <pc:sldMk cId="3067264948" sldId="461"/>
        </pc:sldMkLst>
      </pc:sldChg>
      <pc:sldChg chg="modSp mod">
        <pc:chgData name="Kagame Fred" userId="63910e53-0d66-466a-91b1-c2053af931ec" providerId="ADAL" clId="{FCD0188A-DE54-4F43-AB69-FCACF04174DC}" dt="2025-08-31T06:38:22.426" v="18" actId="1076"/>
        <pc:sldMkLst>
          <pc:docMk/>
          <pc:sldMk cId="3207934982" sldId="463"/>
        </pc:sldMkLst>
        <pc:spChg chg="mod">
          <ac:chgData name="Kagame Fred" userId="63910e53-0d66-466a-91b1-c2053af931ec" providerId="ADAL" clId="{FCD0188A-DE54-4F43-AB69-FCACF04174DC}" dt="2025-08-31T06:38:22.426" v="18" actId="1076"/>
          <ac:spMkLst>
            <pc:docMk/>
            <pc:sldMk cId="3207934982" sldId="463"/>
            <ac:spMk id="6" creationId="{25721A26-F95C-D0DE-4858-45931A0E03AF}"/>
          </ac:spMkLst>
        </pc:spChg>
      </pc:sldChg>
      <pc:sldChg chg="modSp del mod">
        <pc:chgData name="Kagame Fred" userId="63910e53-0d66-466a-91b1-c2053af931ec" providerId="ADAL" clId="{FCD0188A-DE54-4F43-AB69-FCACF04174DC}" dt="2025-08-31T06:39:29.397" v="21" actId="47"/>
        <pc:sldMkLst>
          <pc:docMk/>
          <pc:sldMk cId="3854666917" sldId="464"/>
        </pc:sldMkLst>
        <pc:spChg chg="mod">
          <ac:chgData name="Kagame Fred" userId="63910e53-0d66-466a-91b1-c2053af931ec" providerId="ADAL" clId="{FCD0188A-DE54-4F43-AB69-FCACF04174DC}" dt="2025-08-31T06:39:11.836" v="20" actId="1076"/>
          <ac:spMkLst>
            <pc:docMk/>
            <pc:sldMk cId="3854666917" sldId="464"/>
            <ac:spMk id="4" creationId="{5084CD66-3A66-32EC-63CA-A231AFB52984}"/>
          </ac:spMkLst>
        </pc:spChg>
      </pc:sldChg>
      <pc:sldChg chg="add del">
        <pc:chgData name="Kagame Fred" userId="63910e53-0d66-466a-91b1-c2053af931ec" providerId="ADAL" clId="{FCD0188A-DE54-4F43-AB69-FCACF04174DC}" dt="2025-08-31T09:31:06.138" v="81" actId="47"/>
        <pc:sldMkLst>
          <pc:docMk/>
          <pc:sldMk cId="4039099216" sldId="464"/>
        </pc:sldMkLst>
      </pc:sldChg>
      <pc:sldChg chg="modSp">
        <pc:chgData name="Kagame Fred" userId="63910e53-0d66-466a-91b1-c2053af931ec" providerId="ADAL" clId="{FCD0188A-DE54-4F43-AB69-FCACF04174DC}" dt="2025-08-31T06:40:29.485" v="22" actId="14100"/>
        <pc:sldMkLst>
          <pc:docMk/>
          <pc:sldMk cId="1451111888" sldId="465"/>
        </pc:sldMkLst>
        <pc:spChg chg="mod">
          <ac:chgData name="Kagame Fred" userId="63910e53-0d66-466a-91b1-c2053af931ec" providerId="ADAL" clId="{FCD0188A-DE54-4F43-AB69-FCACF04174DC}" dt="2025-08-31T06:40:29.485" v="22" actId="14100"/>
          <ac:spMkLst>
            <pc:docMk/>
            <pc:sldMk cId="1451111888" sldId="465"/>
            <ac:spMk id="5" creationId="{F75E857A-0D63-FC70-33AF-466945EBE075}"/>
          </ac:spMkLst>
        </pc:spChg>
      </pc:sldChg>
      <pc:sldChg chg="modSp mod">
        <pc:chgData name="Kagame Fred" userId="63910e53-0d66-466a-91b1-c2053af931ec" providerId="ADAL" clId="{FCD0188A-DE54-4F43-AB69-FCACF04174DC}" dt="2025-08-31T09:32:14.011" v="88" actId="14100"/>
        <pc:sldMkLst>
          <pc:docMk/>
          <pc:sldMk cId="0" sldId="477"/>
        </pc:sldMkLst>
        <pc:spChg chg="mod">
          <ac:chgData name="Kagame Fred" userId="63910e53-0d66-466a-91b1-c2053af931ec" providerId="ADAL" clId="{FCD0188A-DE54-4F43-AB69-FCACF04174DC}" dt="2025-08-31T09:32:08.774" v="86" actId="1076"/>
          <ac:spMkLst>
            <pc:docMk/>
            <pc:sldMk cId="0" sldId="477"/>
            <ac:spMk id="3" creationId="{00000000-0000-0000-0000-000000000000}"/>
          </ac:spMkLst>
        </pc:spChg>
        <pc:picChg chg="mod">
          <ac:chgData name="Kagame Fred" userId="63910e53-0d66-466a-91b1-c2053af931ec" providerId="ADAL" clId="{FCD0188A-DE54-4F43-AB69-FCACF04174DC}" dt="2025-08-31T09:32:14.011" v="88" actId="14100"/>
          <ac:picMkLst>
            <pc:docMk/>
            <pc:sldMk cId="0" sldId="477"/>
            <ac:picMk id="2" creationId="{00000000-0000-0000-0000-000000000000}"/>
          </ac:picMkLst>
        </pc:picChg>
      </pc:sldChg>
      <pc:sldChg chg="delSp modSp mod">
        <pc:chgData name="Kagame Fred" userId="63910e53-0d66-466a-91b1-c2053af931ec" providerId="ADAL" clId="{FCD0188A-DE54-4F43-AB69-FCACF04174DC}" dt="2025-08-31T09:32:59.066" v="92" actId="1076"/>
        <pc:sldMkLst>
          <pc:docMk/>
          <pc:sldMk cId="2195547605" sldId="478"/>
        </pc:sldMkLst>
        <pc:spChg chg="del mod">
          <ac:chgData name="Kagame Fred" userId="63910e53-0d66-466a-91b1-c2053af931ec" providerId="ADAL" clId="{FCD0188A-DE54-4F43-AB69-FCACF04174DC}" dt="2025-08-31T09:32:02.218" v="85" actId="478"/>
          <ac:spMkLst>
            <pc:docMk/>
            <pc:sldMk cId="2195547605" sldId="478"/>
            <ac:spMk id="3" creationId="{B8F58B50-E7FA-C019-C759-A1650BEB4B58}"/>
          </ac:spMkLst>
        </pc:spChg>
        <pc:spChg chg="mod">
          <ac:chgData name="Kagame Fred" userId="63910e53-0d66-466a-91b1-c2053af931ec" providerId="ADAL" clId="{FCD0188A-DE54-4F43-AB69-FCACF04174DC}" dt="2025-08-31T09:32:51.191" v="90" actId="404"/>
          <ac:spMkLst>
            <pc:docMk/>
            <pc:sldMk cId="2195547605" sldId="478"/>
            <ac:spMk id="5" creationId="{A6556A83-CF5F-8603-0073-041987936AE9}"/>
          </ac:spMkLst>
        </pc:spChg>
        <pc:spChg chg="mod">
          <ac:chgData name="Kagame Fred" userId="63910e53-0d66-466a-91b1-c2053af931ec" providerId="ADAL" clId="{FCD0188A-DE54-4F43-AB69-FCACF04174DC}" dt="2025-08-31T09:32:59.066" v="92" actId="1076"/>
          <ac:spMkLst>
            <pc:docMk/>
            <pc:sldMk cId="2195547605" sldId="478"/>
            <ac:spMk id="7" creationId="{D12746AA-1071-E6AC-D9C5-87C62E3CE544}"/>
          </ac:spMkLst>
        </pc:spChg>
      </pc:sldChg>
      <pc:sldChg chg="modSp mod">
        <pc:chgData name="Kagame Fred" userId="63910e53-0d66-466a-91b1-c2053af931ec" providerId="ADAL" clId="{FCD0188A-DE54-4F43-AB69-FCACF04174DC}" dt="2025-08-31T09:34:38.654" v="95" actId="1076"/>
        <pc:sldMkLst>
          <pc:docMk/>
          <pc:sldMk cId="3259341347" sldId="480"/>
        </pc:sldMkLst>
        <pc:spChg chg="mod">
          <ac:chgData name="Kagame Fred" userId="63910e53-0d66-466a-91b1-c2053af931ec" providerId="ADAL" clId="{FCD0188A-DE54-4F43-AB69-FCACF04174DC}" dt="2025-08-31T09:34:18.405" v="93" actId="1076"/>
          <ac:spMkLst>
            <pc:docMk/>
            <pc:sldMk cId="3259341347" sldId="480"/>
            <ac:spMk id="4" creationId="{A7EE4426-F261-15B7-A6D0-4A338699302D}"/>
          </ac:spMkLst>
        </pc:spChg>
        <pc:spChg chg="mod">
          <ac:chgData name="Kagame Fred" userId="63910e53-0d66-466a-91b1-c2053af931ec" providerId="ADAL" clId="{FCD0188A-DE54-4F43-AB69-FCACF04174DC}" dt="2025-08-31T09:34:35.168" v="94" actId="1076"/>
          <ac:spMkLst>
            <pc:docMk/>
            <pc:sldMk cId="3259341347" sldId="480"/>
            <ac:spMk id="8" creationId="{FFB0CD5C-EAF0-9C44-8CC8-03610D5FE0FA}"/>
          </ac:spMkLst>
        </pc:spChg>
        <pc:spChg chg="mod">
          <ac:chgData name="Kagame Fred" userId="63910e53-0d66-466a-91b1-c2053af931ec" providerId="ADAL" clId="{FCD0188A-DE54-4F43-AB69-FCACF04174DC}" dt="2025-08-31T09:34:38.654" v="95" actId="1076"/>
          <ac:spMkLst>
            <pc:docMk/>
            <pc:sldMk cId="3259341347" sldId="480"/>
            <ac:spMk id="10" creationId="{D30FFBB1-9B30-C414-81B7-744CF6057FE2}"/>
          </ac:spMkLst>
        </pc:spChg>
      </pc:sldChg>
      <pc:sldChg chg="modSp mod">
        <pc:chgData name="Kagame Fred" userId="63910e53-0d66-466a-91b1-c2053af931ec" providerId="ADAL" clId="{FCD0188A-DE54-4F43-AB69-FCACF04174DC}" dt="2025-08-31T09:35:49.654" v="97" actId="14100"/>
        <pc:sldMkLst>
          <pc:docMk/>
          <pc:sldMk cId="0" sldId="485"/>
        </pc:sldMkLst>
        <pc:picChg chg="mod">
          <ac:chgData name="Kagame Fred" userId="63910e53-0d66-466a-91b1-c2053af931ec" providerId="ADAL" clId="{FCD0188A-DE54-4F43-AB69-FCACF04174DC}" dt="2025-08-31T09:35:49.654" v="97" actId="14100"/>
          <ac:picMkLst>
            <pc:docMk/>
            <pc:sldMk cId="0" sldId="485"/>
            <ac:picMk id="4" creationId="{00000000-0000-0000-0000-000000000000}"/>
          </ac:picMkLst>
        </pc:picChg>
      </pc:sldChg>
      <pc:sldChg chg="modSp mod">
        <pc:chgData name="Kagame Fred" userId="63910e53-0d66-466a-91b1-c2053af931ec" providerId="ADAL" clId="{FCD0188A-DE54-4F43-AB69-FCACF04174DC}" dt="2025-08-31T09:15:37.984" v="69" actId="20577"/>
        <pc:sldMkLst>
          <pc:docMk/>
          <pc:sldMk cId="0" sldId="489"/>
        </pc:sldMkLst>
        <pc:graphicFrameChg chg="modGraphic">
          <ac:chgData name="Kagame Fred" userId="63910e53-0d66-466a-91b1-c2053af931ec" providerId="ADAL" clId="{FCD0188A-DE54-4F43-AB69-FCACF04174DC}" dt="2025-08-31T09:15:37.984" v="69" actId="20577"/>
          <ac:graphicFrameMkLst>
            <pc:docMk/>
            <pc:sldMk cId="0" sldId="489"/>
            <ac:graphicFrameMk id="3" creationId="{364A352F-7104-FAFC-D612-47CF6E3E324F}"/>
          </ac:graphicFrameMkLst>
        </pc:graphicFrameChg>
      </pc:sldChg>
      <pc:sldChg chg="new del">
        <pc:chgData name="Kagame Fred" userId="63910e53-0d66-466a-91b1-c2053af931ec" providerId="ADAL" clId="{FCD0188A-DE54-4F43-AB69-FCACF04174DC}" dt="2025-08-31T09:17:47.827" v="78" actId="2696"/>
        <pc:sldMkLst>
          <pc:docMk/>
          <pc:sldMk cId="110225366" sldId="496"/>
        </pc:sldMkLst>
      </pc:sldChg>
      <pc:sldChg chg="new">
        <pc:chgData name="Kagame Fred" userId="63910e53-0d66-466a-91b1-c2053af931ec" providerId="ADAL" clId="{FCD0188A-DE54-4F43-AB69-FCACF04174DC}" dt="2025-08-31T09:18:33.615" v="79" actId="680"/>
        <pc:sldMkLst>
          <pc:docMk/>
          <pc:sldMk cId="451641899" sldId="496"/>
        </pc:sldMkLst>
      </pc:sldChg>
      <pc:sldChg chg="add del">
        <pc:chgData name="Kagame Fred" userId="63910e53-0d66-466a-91b1-c2053af931ec" providerId="ADAL" clId="{FCD0188A-DE54-4F43-AB69-FCACF04174DC}" dt="2025-08-31T09:31:06.138" v="81" actId="47"/>
        <pc:sldMkLst>
          <pc:docMk/>
          <pc:sldMk cId="3828331394" sldId="497"/>
        </pc:sldMkLst>
      </pc:sldChg>
      <pc:sldChg chg="add del">
        <pc:chgData name="Kagame Fred" userId="63910e53-0d66-466a-91b1-c2053af931ec" providerId="ADAL" clId="{FCD0188A-DE54-4F43-AB69-FCACF04174DC}" dt="2025-08-31T09:31:06.138" v="81" actId="47"/>
        <pc:sldMkLst>
          <pc:docMk/>
          <pc:sldMk cId="4243007851" sldId="498"/>
        </pc:sldMkLst>
      </pc:sldChg>
      <pc:sldChg chg="add del">
        <pc:chgData name="Kagame Fred" userId="63910e53-0d66-466a-91b1-c2053af931ec" providerId="ADAL" clId="{FCD0188A-DE54-4F43-AB69-FCACF04174DC}" dt="2025-08-31T09:31:06.138" v="81" actId="47"/>
        <pc:sldMkLst>
          <pc:docMk/>
          <pc:sldMk cId="2316047406" sldId="499"/>
        </pc:sldMkLst>
      </pc:sldChg>
      <pc:sldMasterChg chg="del delSldLayout">
        <pc:chgData name="Kagame Fred" userId="63910e53-0d66-466a-91b1-c2053af931ec" providerId="ADAL" clId="{FCD0188A-DE54-4F43-AB69-FCACF04174DC}" dt="2025-08-31T09:15:58.144" v="76" actId="47"/>
        <pc:sldMasterMkLst>
          <pc:docMk/>
          <pc:sldMasterMk cId="4167491832" sldId="2147483648"/>
        </pc:sldMasterMkLst>
        <pc:sldLayoutChg chg="del">
          <pc:chgData name="Kagame Fred" userId="63910e53-0d66-466a-91b1-c2053af931ec" providerId="ADAL" clId="{FCD0188A-DE54-4F43-AB69-FCACF04174DC}" dt="2025-08-31T09:15:58.144" v="76" actId="47"/>
          <pc:sldLayoutMkLst>
            <pc:docMk/>
            <pc:sldMasterMk cId="4167491832" sldId="2147483648"/>
            <pc:sldLayoutMk cId="2498362448" sldId="2147483649"/>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775253254" sldId="2147483650"/>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161961584" sldId="2147483651"/>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2942920432" sldId="2147483652"/>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1695880993" sldId="2147483653"/>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3174999695" sldId="2147483654"/>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3029355805" sldId="2147483655"/>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1023150953" sldId="2147483656"/>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2443031672" sldId="2147483657"/>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1751688763" sldId="2147483658"/>
          </pc:sldLayoutMkLst>
        </pc:sldLayoutChg>
        <pc:sldLayoutChg chg="del">
          <pc:chgData name="Kagame Fred" userId="63910e53-0d66-466a-91b1-c2053af931ec" providerId="ADAL" clId="{FCD0188A-DE54-4F43-AB69-FCACF04174DC}" dt="2025-08-31T09:15:58.144" v="76" actId="47"/>
          <pc:sldLayoutMkLst>
            <pc:docMk/>
            <pc:sldMasterMk cId="4167491832" sldId="2147483648"/>
            <pc:sldLayoutMk cId="2444187053"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0C5EB-F5FD-4966-B8FC-22A4337BDBF9}" type="datetimeFigureOut">
              <a:rPr lang="en-RW" smtClean="0"/>
              <a:t>31/08/2025</a:t>
            </a:fld>
            <a:endParaRPr lang="en-R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6368A-F9A5-4D48-AC50-E8E7239F5D38}" type="slidenum">
              <a:rPr lang="en-RW" smtClean="0"/>
              <a:t>‹#›</a:t>
            </a:fld>
            <a:endParaRPr lang="en-RW"/>
          </a:p>
        </p:txBody>
      </p:sp>
    </p:spTree>
    <p:extLst>
      <p:ext uri="{BB962C8B-B14F-4D97-AF65-F5344CB8AC3E}">
        <p14:creationId xmlns:p14="http://schemas.microsoft.com/office/powerpoint/2010/main" val="3882082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7465"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60960" indent="0" algn="r">
              <a:buNone/>
              <a:defRPr>
                <a:solidFill>
                  <a:schemeClr val="tx1"/>
                </a:solidFill>
              </a:defRPr>
            </a:lvl1pPr>
            <a:lvl2pPr marL="609600" indent="0" algn="ctr">
              <a:buNone/>
            </a:lvl2pPr>
            <a:lvl3pPr marL="1219200" indent="0" algn="ctr">
              <a:buNone/>
            </a:lvl3pPr>
            <a:lvl4pPr marL="1828800" indent="0" algn="ctr">
              <a:buNone/>
            </a:lvl4pPr>
            <a:lvl5pPr marL="2438400" indent="0" algn="ctr">
              <a:buNone/>
            </a:lvl5pPr>
            <a:lvl6pPr marL="3048000" indent="0" algn="ctr">
              <a:buNone/>
            </a:lvl6pPr>
            <a:lvl7pPr marL="3657600" indent="0" algn="ctr">
              <a:buNone/>
            </a:lvl7pPr>
            <a:lvl8pPr marL="4267200" indent="0" algn="ctr">
              <a:buNone/>
            </a:lvl8pPr>
            <a:lvl9pPr marL="48768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defTabSz="609600"/>
            <a:fld id="{443AC920-E074-4009-A1F4-FE25EA20E957}" type="datetime1">
              <a:rPr lang="en-US" smtClean="0">
                <a:solidFill>
                  <a:srgbClr val="DBF5F9">
                    <a:shade val="90000"/>
                  </a:srgbClr>
                </a:solidFill>
              </a:rPr>
              <a:t>8/31/2025</a:t>
            </a:fld>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pPr defTabSz="609600"/>
            <a:r>
              <a:rPr lang="en-IN"/>
              <a:t>LABOR FOR THE FUTURE</a:t>
            </a:r>
          </a:p>
        </p:txBody>
      </p:sp>
      <p:sp>
        <p:nvSpPr>
          <p:cNvPr id="27" name="Slide Number Placeholder 26"/>
          <p:cNvSpPr>
            <a:spLocks noGrp="1"/>
          </p:cNvSpPr>
          <p:nvPr>
            <p:ph type="sldNum" sz="quarter" idx="12"/>
          </p:nvPr>
        </p:nvSpPr>
        <p:spPr/>
        <p:txBody>
          <a:bodyPr/>
          <a:lstStyle/>
          <a:p>
            <a:pPr defTabSz="609600"/>
            <a:fld id="{9E224A48-D563-475F-90A0-E252177D5923}" type="slidenum">
              <a:rPr lang="en-IN" smtClean="0">
                <a:solidFill>
                  <a:srgbClr val="DBF5F9">
                    <a:shade val="90000"/>
                  </a:srgbClr>
                </a:solidFill>
              </a:rPr>
              <a:t>‹#›</a:t>
            </a:fld>
            <a:endParaRPr lang="en-IN">
              <a:solidFill>
                <a:srgbClr val="DBF5F9">
                  <a:shade val="90000"/>
                </a:srgbClr>
              </a:solidFill>
            </a:endParaRPr>
          </a:p>
        </p:txBody>
      </p:sp>
    </p:spTree>
    <p:extLst>
      <p:ext uri="{BB962C8B-B14F-4D97-AF65-F5344CB8AC3E}">
        <p14:creationId xmlns:p14="http://schemas.microsoft.com/office/powerpoint/2010/main" val="131132308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defTabSz="609600"/>
            <a:fld id="{59192789-1A0A-43B5-922F-6FFD9B9AA87B}" type="datetime1">
              <a:rPr lang="en-US" smtClean="0">
                <a:solidFill>
                  <a:srgbClr val="04617B">
                    <a:shade val="90000"/>
                  </a:srgbClr>
                </a:solidFill>
              </a:rPr>
              <a:t>8/31/2025</a:t>
            </a:fld>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pPr defTabSz="609600"/>
            <a:r>
              <a:rPr lang="en-IN"/>
              <a:t>LABOR FOR THE FUTURE</a:t>
            </a:r>
          </a:p>
        </p:txBody>
      </p:sp>
      <p:sp>
        <p:nvSpPr>
          <p:cNvPr id="6" name="Slide Number Placeholder 5"/>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265096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defTabSz="609600"/>
            <a:fld id="{76AC428A-35CA-4909-9A31-423F20CFFFEE}" type="datetime1">
              <a:rPr lang="en-US" smtClean="0">
                <a:solidFill>
                  <a:srgbClr val="04617B">
                    <a:shade val="90000"/>
                  </a:srgbClr>
                </a:solidFill>
              </a:rPr>
              <a:t>8/31/2025</a:t>
            </a:fld>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pPr defTabSz="609600"/>
            <a:r>
              <a:rPr lang="en-IN"/>
              <a:t>LABOR FOR THE FUTURE</a:t>
            </a:r>
          </a:p>
        </p:txBody>
      </p:sp>
      <p:sp>
        <p:nvSpPr>
          <p:cNvPr id="6" name="Slide Number Placeholder 5"/>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771274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7465"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60960" indent="0" algn="r">
              <a:buNone/>
              <a:defRPr>
                <a:solidFill>
                  <a:schemeClr val="tx1"/>
                </a:solidFill>
              </a:defRPr>
            </a:lvl1pPr>
            <a:lvl2pPr marL="609600" indent="0" algn="ctr">
              <a:buNone/>
            </a:lvl2pPr>
            <a:lvl3pPr marL="1219200" indent="0" algn="ctr">
              <a:buNone/>
            </a:lvl3pPr>
            <a:lvl4pPr marL="1828800" indent="0" algn="ctr">
              <a:buNone/>
            </a:lvl4pPr>
            <a:lvl5pPr marL="2438400" indent="0" algn="ctr">
              <a:buNone/>
            </a:lvl5pPr>
            <a:lvl6pPr marL="3048000" indent="0" algn="ctr">
              <a:buNone/>
            </a:lvl6pPr>
            <a:lvl7pPr marL="3657600" indent="0" algn="ctr">
              <a:buNone/>
            </a:lvl7pPr>
            <a:lvl8pPr marL="4267200" indent="0" algn="ctr">
              <a:buNone/>
            </a:lvl8pPr>
            <a:lvl9pPr marL="48768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443AC920-E074-4009-A1F4-FE25EA20E957}" type="datetime1">
              <a:rPr kumimoji="0" lang="en-US" sz="1600" b="0" i="0" u="none" strike="noStrike" kern="1200" cap="none" spc="0" normalizeH="0" baseline="0" noProof="0" smtClean="0">
                <a:ln>
                  <a:noFill/>
                </a:ln>
                <a:solidFill>
                  <a:srgbClr val="DBF5F9">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DBF5F9">
                  <a:shade val="90000"/>
                </a:srgbClr>
              </a:solidFill>
              <a:effectLst/>
              <a:uLnTx/>
              <a:uFillTx/>
              <a:latin typeface="Constantia" panose="02030602050306030303"/>
              <a:ea typeface="+mn-ea"/>
              <a:cs typeface="+mn-cs"/>
            </a:endParaRPr>
          </a:p>
        </p:txBody>
      </p:sp>
      <p:sp>
        <p:nvSpPr>
          <p:cNvPr id="19" name="Footer Placeholder 18"/>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27" name="Slide Number Placeholder 26"/>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DBF5F9">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DBF5F9">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359813755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22787D6F-A480-4ED7-9FFB-3FD4B659DD5E}"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5" name="Footer Placeholder 4"/>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6" name="Slide Number Placeholder 5"/>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2578477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7465"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935">
                <a:solidFill>
                  <a:schemeClr val="tx1"/>
                </a:solidFill>
              </a:defRPr>
            </a:lvl1pPr>
            <a:lvl2pPr>
              <a:buNone/>
              <a:defRPr sz="2400">
                <a:solidFill>
                  <a:schemeClr val="tx1">
                    <a:tint val="75000"/>
                  </a:schemeClr>
                </a:solidFill>
              </a:defRPr>
            </a:lvl2pPr>
            <a:lvl3pPr>
              <a:buNone/>
              <a:defRPr sz="2135">
                <a:solidFill>
                  <a:schemeClr val="tx1">
                    <a:tint val="75000"/>
                  </a:schemeClr>
                </a:solidFill>
              </a:defRPr>
            </a:lvl3pPr>
            <a:lvl4pPr>
              <a:buNone/>
              <a:defRPr sz="1865">
                <a:solidFill>
                  <a:schemeClr val="tx1">
                    <a:tint val="75000"/>
                  </a:schemeClr>
                </a:solidFill>
              </a:defRPr>
            </a:lvl4pPr>
            <a:lvl5pPr>
              <a:buNone/>
              <a:defRPr sz="1865">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907449E6-859F-4191-98FD-AFBF6EA6A811}" type="datetime1">
              <a:rPr kumimoji="0" lang="en-US" sz="1600" b="0" i="0" u="none" strike="noStrike" kern="1200" cap="none" spc="0" normalizeH="0" baseline="0" noProof="0" smtClean="0">
                <a:ln>
                  <a:noFill/>
                </a:ln>
                <a:solidFill>
                  <a:srgbClr val="DBF5F9">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DBF5F9">
                  <a:shade val="90000"/>
                </a:srgbClr>
              </a:solidFill>
              <a:effectLst/>
              <a:uLnTx/>
              <a:uFillTx/>
              <a:latin typeface="Constantia" panose="02030602050306030303"/>
              <a:ea typeface="+mn-ea"/>
              <a:cs typeface="+mn-cs"/>
            </a:endParaRPr>
          </a:p>
        </p:txBody>
      </p:sp>
      <p:sp>
        <p:nvSpPr>
          <p:cNvPr id="5" name="Footer Placeholder 4"/>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DBF5F9">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DBF5F9">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37888419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3465"/>
            </a:lvl1pPr>
            <a:lvl2pPr>
              <a:defRPr sz="3200"/>
            </a:lvl2pPr>
            <a:lvl3pPr>
              <a:defRPr sz="2665"/>
            </a:lvl3pPr>
            <a:lvl4pPr>
              <a:defRPr sz="2400"/>
            </a:lvl4pPr>
            <a:lvl5pPr>
              <a:defRPr sz="2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3465"/>
            </a:lvl1pPr>
            <a:lvl2pPr>
              <a:defRPr sz="3200"/>
            </a:lvl2pPr>
            <a:lvl3pPr>
              <a:defRPr sz="2665"/>
            </a:lvl3pPr>
            <a:lvl4pPr>
              <a:defRPr sz="2400"/>
            </a:lvl4pPr>
            <a:lvl5pPr>
              <a:defRPr sz="2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B67062A2-00AB-4222-9147-3268455B08A0}"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6" name="Footer Placeholder 5"/>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7" name="Slide Number Placeholder 6"/>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1395336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3200" b="1" cap="none" baseline="0">
                <a:solidFill>
                  <a:schemeClr val="tx2"/>
                </a:solidFill>
                <a:effectLst/>
              </a:defRPr>
            </a:lvl1pPr>
            <a:lvl2pPr>
              <a:buNone/>
              <a:defRPr sz="2665" b="1"/>
            </a:lvl2pPr>
            <a:lvl3pPr>
              <a:buNone/>
              <a:defRPr sz="2400" b="1"/>
            </a:lvl3pPr>
            <a:lvl4pPr>
              <a:buNone/>
              <a:defRPr sz="2135" b="1"/>
            </a:lvl4pPr>
            <a:lvl5pPr>
              <a:buNone/>
              <a:defRPr sz="2135"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1859757"/>
            <a:ext cx="5389033" cy="654843"/>
          </a:xfrm>
        </p:spPr>
        <p:txBody>
          <a:bodyPr lIns="45720" tIns="0" rIns="45720" bIns="0" anchor="ctr"/>
          <a:lstStyle>
            <a:lvl1pPr marL="0" indent="0">
              <a:buNone/>
              <a:defRPr sz="3200" b="1" cap="none" baseline="0">
                <a:solidFill>
                  <a:schemeClr val="tx2"/>
                </a:solidFill>
                <a:effectLst/>
              </a:defRPr>
            </a:lvl1pPr>
            <a:lvl2pPr>
              <a:buNone/>
              <a:defRPr sz="2665" b="1"/>
            </a:lvl2pPr>
            <a:lvl3pPr>
              <a:buNone/>
              <a:defRPr sz="2400" b="1"/>
            </a:lvl3pPr>
            <a:lvl4pPr>
              <a:buNone/>
              <a:defRPr sz="2135" b="1"/>
            </a:lvl4pPr>
            <a:lvl5pPr>
              <a:buNone/>
              <a:defRPr sz="2135"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935"/>
            </a:lvl1pPr>
            <a:lvl2pPr>
              <a:defRPr sz="2665"/>
            </a:lvl2pPr>
            <a:lvl3pPr>
              <a:defRPr sz="2400"/>
            </a:lvl3pPr>
            <a:lvl4pPr>
              <a:defRPr sz="2135"/>
            </a:lvl4pPr>
            <a:lvl5pPr>
              <a:defRPr sz="2135"/>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935"/>
            </a:lvl1pPr>
            <a:lvl2pPr>
              <a:defRPr sz="2665"/>
            </a:lvl2pPr>
            <a:lvl3pPr>
              <a:defRPr sz="2400"/>
            </a:lvl3pPr>
            <a:lvl4pPr>
              <a:defRPr sz="2135"/>
            </a:lvl4pPr>
            <a:lvl5pPr>
              <a:defRPr sz="2135"/>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0AE00C96-A588-4227-80FE-310C38A88E9A}"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8" name="Footer Placeholder 7"/>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9" name="Slide Number Placeholder 8"/>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190455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665"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72A98631-69D9-44D9-A9F5-155152F1FE4C}"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4" name="Footer Placeholder 3"/>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5" name="Slide Number Placeholder 4"/>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310809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254F3259-2098-4CE8-B0F1-C1DA59644146}"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3" name="Footer Placeholder 2"/>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2056707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1"/>
          </a:xfrm>
        </p:spPr>
        <p:txBody>
          <a:bodyPr lIns="0" anchor="b">
            <a:noAutofit/>
          </a:bodyPr>
          <a:lstStyle>
            <a:lvl1pPr algn="l" rtl="0">
              <a:spcBef>
                <a:spcPct val="0"/>
              </a:spcBef>
              <a:buNone/>
              <a:defRPr sz="3465"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865"/>
            </a:lvl1pPr>
            <a:lvl2pPr indent="0" algn="l">
              <a:buNone/>
              <a:defRPr sz="1600"/>
            </a:lvl2pPr>
            <a:lvl3pPr indent="0" algn="l">
              <a:buNone/>
              <a:defRPr sz="1335"/>
            </a:lvl3pPr>
            <a:lvl4pPr indent="0" algn="l">
              <a:buNone/>
              <a:defRPr sz="1200"/>
            </a:lvl4pPr>
            <a:lvl5pPr indent="0" algn="l">
              <a:buNone/>
              <a:defRPr sz="12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3735"/>
            </a:lvl1pPr>
            <a:lvl2pPr>
              <a:defRPr sz="3465"/>
            </a:lvl2pPr>
            <a:lvl3pPr>
              <a:defRPr sz="3200"/>
            </a:lvl3pPr>
            <a:lvl4pPr>
              <a:defRPr sz="2665"/>
            </a:lvl4pPr>
            <a:lvl5pPr>
              <a:defRPr sz="2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D9948001-1140-44D8-9A68-725C413778A1}"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6" name="Footer Placeholder 5"/>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7" name="Slide Number Placeholder 6"/>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11982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defTabSz="609600"/>
            <a:fld id="{22787D6F-A480-4ED7-9FFB-3FD4B659DD5E}" type="datetime1">
              <a:rPr lang="en-US" smtClean="0">
                <a:solidFill>
                  <a:srgbClr val="04617B">
                    <a:shade val="90000"/>
                  </a:srgbClr>
                </a:solidFill>
              </a:rPr>
              <a:t>8/31/2025</a:t>
            </a:fld>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pPr defTabSz="609600"/>
            <a:r>
              <a:rPr lang="en-IN"/>
              <a:t>LABOR FOR THE FUTURE</a:t>
            </a:r>
          </a:p>
        </p:txBody>
      </p:sp>
      <p:sp>
        <p:nvSpPr>
          <p:cNvPr id="6" name="Slide Number Placeholder 5"/>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99645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Constantia" panose="02030602050306030303"/>
              <a:ea typeface="+mn-ea"/>
              <a:cs typeface="+mn-cs"/>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Constantia" panose="02030602050306030303"/>
              <a:ea typeface="+mn-ea"/>
              <a:cs typeface="+mn-cs"/>
            </a:endParaRPr>
          </a:p>
        </p:txBody>
      </p:sp>
      <p:sp>
        <p:nvSpPr>
          <p:cNvPr id="2" name="Title 1"/>
          <p:cNvSpPr>
            <a:spLocks noGrp="1"/>
          </p:cNvSpPr>
          <p:nvPr>
            <p:ph type="title"/>
          </p:nvPr>
        </p:nvSpPr>
        <p:spPr>
          <a:xfrm>
            <a:off x="812800" y="1176996"/>
            <a:ext cx="2950464" cy="1582621"/>
          </a:xfrm>
        </p:spPr>
        <p:txBody>
          <a:bodyPr vert="horz" lIns="45720" tIns="45720" rIns="45720" bIns="45720" anchor="b"/>
          <a:lstStyle>
            <a:lvl1pPr algn="l">
              <a:buNone/>
              <a:defRPr sz="2665"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335"/>
              </a:spcBef>
              <a:buFontTx/>
              <a:buNone/>
              <a:defRPr sz="1735"/>
            </a:lvl1pPr>
            <a:lvl2pPr>
              <a:defRPr sz="1600"/>
            </a:lvl2pPr>
            <a:lvl3pPr>
              <a:defRPr sz="1335"/>
            </a:lvl3pPr>
            <a:lvl4pPr>
              <a:defRPr sz="1200"/>
            </a:lvl4pPr>
            <a:lvl5pPr>
              <a:defRPr sz="12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32431FE4-DB0C-413A-B9F7-33D9A8782385}"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6" name="Footer Placeholder 5"/>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7" name="Slide Number Placeholder 6"/>
          <p:cNvSpPr>
            <a:spLocks noGrp="1"/>
          </p:cNvSpPr>
          <p:nvPr>
            <p:ph type="sldNum" sz="quarter" idx="12"/>
          </p:nvPr>
        </p:nvSpPr>
        <p:spPr>
          <a:xfrm>
            <a:off x="10769600" y="6356351"/>
            <a:ext cx="812800" cy="365125"/>
          </a:xfrm>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4265"/>
            </a:lvl1pPr>
          </a:lstStyle>
          <a:p>
            <a:r>
              <a:rPr kumimoji="0" lang="en-US"/>
              <a:t>Click icon to add picture</a:t>
            </a:r>
            <a:endParaRPr kumimoji="0" lang="en-US" dirty="0"/>
          </a:p>
        </p:txBody>
      </p:sp>
      <p:sp>
        <p:nvSpPr>
          <p:cNvPr id="10" name="Freeform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11" name="Freeform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1696794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59192789-1A0A-43B5-922F-6FFD9B9AA87B}"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5" name="Footer Placeholder 4"/>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6" name="Slide Number Placeholder 5"/>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3546495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fld id="{76AC428A-35CA-4909-9A31-423F20CFFFEE}"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5" name="Footer Placeholder 4"/>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p>
        </p:txBody>
      </p:sp>
      <p:sp>
        <p:nvSpPr>
          <p:cNvPr id="6" name="Slide Number Placeholder 5"/>
          <p:cNvSpPr>
            <a:spLocks noGrp="1"/>
          </p:cNvSpPr>
          <p:nvPr>
            <p:ph type="sldNum" sz="quarter" idx="12"/>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1524390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7465"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935">
                <a:solidFill>
                  <a:schemeClr val="tx1"/>
                </a:solidFill>
              </a:defRPr>
            </a:lvl1pPr>
            <a:lvl2pPr>
              <a:buNone/>
              <a:defRPr sz="2400">
                <a:solidFill>
                  <a:schemeClr val="tx1">
                    <a:tint val="75000"/>
                  </a:schemeClr>
                </a:solidFill>
              </a:defRPr>
            </a:lvl2pPr>
            <a:lvl3pPr>
              <a:buNone/>
              <a:defRPr sz="2135">
                <a:solidFill>
                  <a:schemeClr val="tx1">
                    <a:tint val="75000"/>
                  </a:schemeClr>
                </a:solidFill>
              </a:defRPr>
            </a:lvl3pPr>
            <a:lvl4pPr>
              <a:buNone/>
              <a:defRPr sz="1865">
                <a:solidFill>
                  <a:schemeClr val="tx1">
                    <a:tint val="75000"/>
                  </a:schemeClr>
                </a:solidFill>
              </a:defRPr>
            </a:lvl4pPr>
            <a:lvl5pPr>
              <a:buNone/>
              <a:defRPr sz="1865">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defTabSz="609600"/>
            <a:fld id="{907449E6-859F-4191-98FD-AFBF6EA6A811}" type="datetime1">
              <a:rPr lang="en-US" smtClean="0">
                <a:solidFill>
                  <a:srgbClr val="DBF5F9">
                    <a:shade val="90000"/>
                  </a:srgbClr>
                </a:solidFill>
              </a:rPr>
              <a:t>8/31/2025</a:t>
            </a:fld>
            <a:endParaRPr lang="en-IN">
              <a:solidFill>
                <a:srgbClr val="DBF5F9">
                  <a:shade val="90000"/>
                </a:srgbClr>
              </a:solidFill>
            </a:endParaRPr>
          </a:p>
        </p:txBody>
      </p:sp>
      <p:sp>
        <p:nvSpPr>
          <p:cNvPr id="5" name="Footer Placeholder 4"/>
          <p:cNvSpPr>
            <a:spLocks noGrp="1"/>
          </p:cNvSpPr>
          <p:nvPr>
            <p:ph type="ftr" sz="quarter" idx="11"/>
          </p:nvPr>
        </p:nvSpPr>
        <p:spPr/>
        <p:txBody>
          <a:bodyPr/>
          <a:lstStyle/>
          <a:p>
            <a:pPr defTabSz="609600"/>
            <a:r>
              <a:rPr lang="en-IN"/>
              <a:t>LABOR FOR THE FUTURE</a:t>
            </a:r>
            <a:endParaRPr lang="en-IN" dirty="0"/>
          </a:p>
        </p:txBody>
      </p:sp>
      <p:sp>
        <p:nvSpPr>
          <p:cNvPr id="6" name="Slide Number Placeholder 5"/>
          <p:cNvSpPr>
            <a:spLocks noGrp="1"/>
          </p:cNvSpPr>
          <p:nvPr>
            <p:ph type="sldNum" sz="quarter" idx="12"/>
          </p:nvPr>
        </p:nvSpPr>
        <p:spPr/>
        <p:txBody>
          <a:bodyPr/>
          <a:lstStyle/>
          <a:p>
            <a:pPr defTabSz="609600"/>
            <a:fld id="{9E224A48-D563-475F-90A0-E252177D5923}" type="slidenum">
              <a:rPr lang="en-IN" smtClean="0">
                <a:solidFill>
                  <a:srgbClr val="DBF5F9">
                    <a:shade val="90000"/>
                  </a:srgbClr>
                </a:solidFill>
              </a:rPr>
              <a:t>‹#›</a:t>
            </a:fld>
            <a:endParaRPr lang="en-IN">
              <a:solidFill>
                <a:srgbClr val="DBF5F9">
                  <a:shade val="90000"/>
                </a:srgbClr>
              </a:solidFill>
            </a:endParaRPr>
          </a:p>
        </p:txBody>
      </p:sp>
    </p:spTree>
    <p:extLst>
      <p:ext uri="{BB962C8B-B14F-4D97-AF65-F5344CB8AC3E}">
        <p14:creationId xmlns:p14="http://schemas.microsoft.com/office/powerpoint/2010/main" val="40623012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3465"/>
            </a:lvl1pPr>
            <a:lvl2pPr>
              <a:defRPr sz="3200"/>
            </a:lvl2pPr>
            <a:lvl3pPr>
              <a:defRPr sz="2665"/>
            </a:lvl3pPr>
            <a:lvl4pPr>
              <a:defRPr sz="2400"/>
            </a:lvl4pPr>
            <a:lvl5pPr>
              <a:defRPr sz="2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3465"/>
            </a:lvl1pPr>
            <a:lvl2pPr>
              <a:defRPr sz="3200"/>
            </a:lvl2pPr>
            <a:lvl3pPr>
              <a:defRPr sz="2665"/>
            </a:lvl3pPr>
            <a:lvl4pPr>
              <a:defRPr sz="2400"/>
            </a:lvl4pPr>
            <a:lvl5pPr>
              <a:defRPr sz="2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defTabSz="609600"/>
            <a:fld id="{B67062A2-00AB-4222-9147-3268455B08A0}" type="datetime1">
              <a:rPr lang="en-US" smtClean="0">
                <a:solidFill>
                  <a:srgbClr val="04617B">
                    <a:shade val="90000"/>
                  </a:srgbClr>
                </a:solidFill>
              </a:rPr>
              <a:t>8/31/2025</a:t>
            </a:fld>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pPr defTabSz="609600"/>
            <a:r>
              <a:rPr lang="en-IN"/>
              <a:t>LABOR FOR THE FUTURE</a:t>
            </a:r>
          </a:p>
        </p:txBody>
      </p:sp>
      <p:sp>
        <p:nvSpPr>
          <p:cNvPr id="7" name="Slide Number Placeholder 6"/>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3844807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3200" b="1" cap="none" baseline="0">
                <a:solidFill>
                  <a:schemeClr val="tx2"/>
                </a:solidFill>
                <a:effectLst/>
              </a:defRPr>
            </a:lvl1pPr>
            <a:lvl2pPr>
              <a:buNone/>
              <a:defRPr sz="2665" b="1"/>
            </a:lvl2pPr>
            <a:lvl3pPr>
              <a:buNone/>
              <a:defRPr sz="2400" b="1"/>
            </a:lvl3pPr>
            <a:lvl4pPr>
              <a:buNone/>
              <a:defRPr sz="2135" b="1"/>
            </a:lvl4pPr>
            <a:lvl5pPr>
              <a:buNone/>
              <a:defRPr sz="2135"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1859757"/>
            <a:ext cx="5389033" cy="654843"/>
          </a:xfrm>
        </p:spPr>
        <p:txBody>
          <a:bodyPr lIns="45720" tIns="0" rIns="45720" bIns="0" anchor="ctr"/>
          <a:lstStyle>
            <a:lvl1pPr marL="0" indent="0">
              <a:buNone/>
              <a:defRPr sz="3200" b="1" cap="none" baseline="0">
                <a:solidFill>
                  <a:schemeClr val="tx2"/>
                </a:solidFill>
                <a:effectLst/>
              </a:defRPr>
            </a:lvl1pPr>
            <a:lvl2pPr>
              <a:buNone/>
              <a:defRPr sz="2665" b="1"/>
            </a:lvl2pPr>
            <a:lvl3pPr>
              <a:buNone/>
              <a:defRPr sz="2400" b="1"/>
            </a:lvl3pPr>
            <a:lvl4pPr>
              <a:buNone/>
              <a:defRPr sz="2135" b="1"/>
            </a:lvl4pPr>
            <a:lvl5pPr>
              <a:buNone/>
              <a:defRPr sz="2135"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935"/>
            </a:lvl1pPr>
            <a:lvl2pPr>
              <a:defRPr sz="2665"/>
            </a:lvl2pPr>
            <a:lvl3pPr>
              <a:defRPr sz="2400"/>
            </a:lvl3pPr>
            <a:lvl4pPr>
              <a:defRPr sz="2135"/>
            </a:lvl4pPr>
            <a:lvl5pPr>
              <a:defRPr sz="2135"/>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935"/>
            </a:lvl1pPr>
            <a:lvl2pPr>
              <a:defRPr sz="2665"/>
            </a:lvl2pPr>
            <a:lvl3pPr>
              <a:defRPr sz="2400"/>
            </a:lvl3pPr>
            <a:lvl4pPr>
              <a:defRPr sz="2135"/>
            </a:lvl4pPr>
            <a:lvl5pPr>
              <a:defRPr sz="2135"/>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defTabSz="609600"/>
            <a:fld id="{0AE00C96-A588-4227-80FE-310C38A88E9A}" type="datetime1">
              <a:rPr lang="en-US" smtClean="0">
                <a:solidFill>
                  <a:srgbClr val="04617B">
                    <a:shade val="90000"/>
                  </a:srgbClr>
                </a:solidFill>
              </a:rPr>
              <a:t>8/31/2025</a:t>
            </a:fld>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pPr defTabSz="609600"/>
            <a:r>
              <a:rPr lang="en-IN"/>
              <a:t>LABOR FOR THE FUTURE</a:t>
            </a:r>
          </a:p>
        </p:txBody>
      </p:sp>
      <p:sp>
        <p:nvSpPr>
          <p:cNvPr id="9" name="Slide Number Placeholder 8"/>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2960753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6665"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defTabSz="609600"/>
            <a:fld id="{72A98631-69D9-44D9-A9F5-155152F1FE4C}" type="datetime1">
              <a:rPr lang="en-US" smtClean="0">
                <a:solidFill>
                  <a:srgbClr val="04617B">
                    <a:shade val="90000"/>
                  </a:srgbClr>
                </a:solidFill>
              </a:rPr>
              <a:t>8/31/2025</a:t>
            </a:fld>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pPr defTabSz="609600"/>
            <a:r>
              <a:rPr lang="en-IN"/>
              <a:t>LABOR FOR THE FUTURE</a:t>
            </a:r>
          </a:p>
        </p:txBody>
      </p:sp>
      <p:sp>
        <p:nvSpPr>
          <p:cNvPr id="5" name="Slide Number Placeholder 4"/>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52999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09600"/>
            <a:fld id="{254F3259-2098-4CE8-B0F1-C1DA59644146}" type="datetime1">
              <a:rPr lang="en-US" smtClean="0">
                <a:solidFill>
                  <a:srgbClr val="04617B">
                    <a:shade val="90000"/>
                  </a:srgbClr>
                </a:solidFill>
              </a:rPr>
              <a:t>8/31/2025</a:t>
            </a:fld>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pPr defTabSz="609600"/>
            <a:r>
              <a:rPr lang="en-IN"/>
              <a:t>LABOR FOR THE FUTURE</a:t>
            </a:r>
            <a:endParaRPr lang="en-IN" dirty="0"/>
          </a:p>
        </p:txBody>
      </p:sp>
      <p:sp>
        <p:nvSpPr>
          <p:cNvPr id="4" name="Slide Number Placeholder 3"/>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57041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1"/>
          </a:xfrm>
        </p:spPr>
        <p:txBody>
          <a:bodyPr lIns="0" anchor="b">
            <a:noAutofit/>
          </a:bodyPr>
          <a:lstStyle>
            <a:lvl1pPr algn="l" rtl="0">
              <a:spcBef>
                <a:spcPct val="0"/>
              </a:spcBef>
              <a:buNone/>
              <a:defRPr sz="3465"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865"/>
            </a:lvl1pPr>
            <a:lvl2pPr indent="0" algn="l">
              <a:buNone/>
              <a:defRPr sz="1600"/>
            </a:lvl2pPr>
            <a:lvl3pPr indent="0" algn="l">
              <a:buNone/>
              <a:defRPr sz="1335"/>
            </a:lvl3pPr>
            <a:lvl4pPr indent="0" algn="l">
              <a:buNone/>
              <a:defRPr sz="1200"/>
            </a:lvl4pPr>
            <a:lvl5pPr indent="0" algn="l">
              <a:buNone/>
              <a:defRPr sz="12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3735"/>
            </a:lvl1pPr>
            <a:lvl2pPr>
              <a:defRPr sz="3465"/>
            </a:lvl2pPr>
            <a:lvl3pPr>
              <a:defRPr sz="3200"/>
            </a:lvl3pPr>
            <a:lvl4pPr>
              <a:defRPr sz="2665"/>
            </a:lvl4pPr>
            <a:lvl5pPr>
              <a:defRPr sz="24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defTabSz="609600"/>
            <a:fld id="{D9948001-1140-44D8-9A68-725C413778A1}" type="datetime1">
              <a:rPr lang="en-US" smtClean="0">
                <a:solidFill>
                  <a:srgbClr val="04617B">
                    <a:shade val="90000"/>
                  </a:srgbClr>
                </a:solidFill>
              </a:rPr>
              <a:t>8/31/2025</a:t>
            </a:fld>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pPr defTabSz="609600"/>
            <a:r>
              <a:rPr lang="en-IN"/>
              <a:t>LABOR FOR THE FUTURE</a:t>
            </a:r>
          </a:p>
        </p:txBody>
      </p:sp>
      <p:sp>
        <p:nvSpPr>
          <p:cNvPr id="7" name="Slide Number Placeholder 6"/>
          <p:cNvSpPr>
            <a:spLocks noGrp="1"/>
          </p:cNvSpPr>
          <p:nvPr>
            <p:ph type="sldNum" sz="quarter" idx="12"/>
          </p:nvPr>
        </p:nvSpPr>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Tree>
    <p:extLst>
      <p:ext uri="{BB962C8B-B14F-4D97-AF65-F5344CB8AC3E}">
        <p14:creationId xmlns:p14="http://schemas.microsoft.com/office/powerpoint/2010/main" val="177214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Constantia" panose="02030602050306030303"/>
              <a:ea typeface="+mn-ea"/>
              <a:cs typeface="+mn-cs"/>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Constantia" panose="02030602050306030303"/>
              <a:ea typeface="+mn-ea"/>
              <a:cs typeface="+mn-cs"/>
            </a:endParaRPr>
          </a:p>
        </p:txBody>
      </p:sp>
      <p:sp>
        <p:nvSpPr>
          <p:cNvPr id="2" name="Title 1"/>
          <p:cNvSpPr>
            <a:spLocks noGrp="1"/>
          </p:cNvSpPr>
          <p:nvPr>
            <p:ph type="title"/>
          </p:nvPr>
        </p:nvSpPr>
        <p:spPr>
          <a:xfrm>
            <a:off x="812800" y="1176996"/>
            <a:ext cx="2950464" cy="1582621"/>
          </a:xfrm>
        </p:spPr>
        <p:txBody>
          <a:bodyPr vert="horz" lIns="45720" tIns="45720" rIns="45720" bIns="45720" anchor="b"/>
          <a:lstStyle>
            <a:lvl1pPr algn="l">
              <a:buNone/>
              <a:defRPr sz="2665"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335"/>
              </a:spcBef>
              <a:buFontTx/>
              <a:buNone/>
              <a:defRPr sz="1735"/>
            </a:lvl1pPr>
            <a:lvl2pPr>
              <a:defRPr sz="1600"/>
            </a:lvl2pPr>
            <a:lvl3pPr>
              <a:defRPr sz="1335"/>
            </a:lvl3pPr>
            <a:lvl4pPr>
              <a:defRPr sz="1200"/>
            </a:lvl4pPr>
            <a:lvl5pPr>
              <a:defRPr sz="12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defTabSz="609600"/>
            <a:fld id="{32431FE4-DB0C-413A-B9F7-33D9A8782385}" type="datetime1">
              <a:rPr lang="en-US" smtClean="0">
                <a:solidFill>
                  <a:srgbClr val="04617B">
                    <a:shade val="90000"/>
                  </a:srgbClr>
                </a:solidFill>
              </a:rPr>
              <a:t>8/31/2025</a:t>
            </a:fld>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pPr defTabSz="609600"/>
            <a:r>
              <a:rPr lang="en-IN"/>
              <a:t>LABOR FOR THE FUTURE</a:t>
            </a:r>
          </a:p>
        </p:txBody>
      </p:sp>
      <p:sp>
        <p:nvSpPr>
          <p:cNvPr id="7" name="Slide Number Placeholder 6"/>
          <p:cNvSpPr>
            <a:spLocks noGrp="1"/>
          </p:cNvSpPr>
          <p:nvPr>
            <p:ph type="sldNum" sz="quarter" idx="12"/>
          </p:nvPr>
        </p:nvSpPr>
        <p:spPr>
          <a:xfrm>
            <a:off x="10769600" y="6356351"/>
            <a:ext cx="812800" cy="365125"/>
          </a:xfrm>
        </p:spPr>
        <p:txBody>
          <a:body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4265"/>
            </a:lvl1pPr>
          </a:lstStyle>
          <a:p>
            <a:r>
              <a:rPr kumimoji="0" lang="en-US"/>
              <a:t>Click icon to add picture</a:t>
            </a:r>
            <a:endParaRPr kumimoji="0" lang="en-US" dirty="0"/>
          </a:p>
        </p:txBody>
      </p:sp>
      <p:sp>
        <p:nvSpPr>
          <p:cNvPr id="10" name="Freeform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11" name="Freeform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Tree>
    <p:extLst>
      <p:ext uri="{BB962C8B-B14F-4D97-AF65-F5344CB8AC3E}">
        <p14:creationId xmlns:p14="http://schemas.microsoft.com/office/powerpoint/2010/main" val="377896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8" name="Freeform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600">
                <a:solidFill>
                  <a:schemeClr val="tx2">
                    <a:shade val="90000"/>
                  </a:schemeClr>
                </a:solidFill>
              </a:defRPr>
            </a:lvl1pPr>
          </a:lstStyle>
          <a:p>
            <a:pPr defTabSz="609600"/>
            <a:fld id="{F904262F-6C5F-49A3-932C-23CBFB3ABB43}" type="datetime1">
              <a:rPr lang="en-US" smtClean="0">
                <a:solidFill>
                  <a:srgbClr val="04617B">
                    <a:shade val="90000"/>
                  </a:srgbClr>
                </a:solidFill>
              </a:rPr>
              <a:t>8/31/2025</a:t>
            </a:fld>
            <a:endParaRPr lang="en-IN">
              <a:solidFill>
                <a:srgbClr val="04617B">
                  <a:shade val="90000"/>
                </a:srgbClr>
              </a:solidFill>
            </a:endParaRPr>
          </a:p>
        </p:txBody>
      </p:sp>
      <p:sp>
        <p:nvSpPr>
          <p:cNvPr id="22" name="Footer Placeholder 21"/>
          <p:cNvSpPr>
            <a:spLocks noGrp="1"/>
          </p:cNvSpPr>
          <p:nvPr>
            <p:ph type="ftr" sz="quarter" idx="3"/>
          </p:nvPr>
        </p:nvSpPr>
        <p:spPr>
          <a:xfrm>
            <a:off x="10224459" y="6309320"/>
            <a:ext cx="1967541" cy="365125"/>
          </a:xfrm>
          <a:prstGeom prst="rect">
            <a:avLst/>
          </a:prstGeom>
        </p:spPr>
        <p:txBody>
          <a:bodyPr vert="horz" lIns="0" tIns="0" rIns="0" bIns="0" anchor="b"/>
          <a:lstStyle>
            <a:lvl1pPr algn="l" eaLnBrk="1" latinLnBrk="0" hangingPunct="1">
              <a:defRPr kumimoji="0" sz="1065" b="1" i="1">
                <a:solidFill>
                  <a:srgbClr val="C00000"/>
                </a:solidFill>
                <a:latin typeface="Arial Black" panose="020B0A04020102020204" pitchFamily="34" charset="0"/>
              </a:defRPr>
            </a:lvl1pPr>
          </a:lstStyle>
          <a:p>
            <a:pPr defTabSz="609600"/>
            <a:r>
              <a:rPr lang="en-IN"/>
              <a:t>LABOR FOR THE FUTURE</a:t>
            </a:r>
            <a:endParaRPr lang="en-IN"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600">
                <a:solidFill>
                  <a:schemeClr val="tx2">
                    <a:shade val="90000"/>
                  </a:schemeClr>
                </a:solidFill>
              </a:defRPr>
            </a:lvl1pPr>
          </a:lstStyle>
          <a:p>
            <a:pPr defTabSz="609600"/>
            <a:fld id="{9E224A48-D563-475F-90A0-E252177D5923}" type="slidenum">
              <a:rPr lang="en-IN" smtClean="0">
                <a:solidFill>
                  <a:srgbClr val="04617B">
                    <a:shade val="90000"/>
                  </a:srgbClr>
                </a:solidFill>
              </a:rPr>
              <a:t>‹#›</a:t>
            </a:fld>
            <a:endParaRPr lang="en-IN">
              <a:solidFill>
                <a:srgbClr val="04617B">
                  <a:shade val="90000"/>
                </a:srgbClr>
              </a:solidFill>
            </a:endParaRPr>
          </a:p>
        </p:txBody>
      </p:sp>
      <p:grpSp>
        <p:nvGrpSpPr>
          <p:cNvPr id="2" name="Group 1"/>
          <p:cNvGrpSpPr/>
          <p:nvPr/>
        </p:nvGrpSpPr>
        <p:grpSpPr>
          <a:xfrm>
            <a:off x="-25356" y="202408"/>
            <a:ext cx="12240731"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grpSp>
      <p:pic>
        <p:nvPicPr>
          <p:cNvPr id="16" name="Picture 15" descr="uok logo.png"/>
          <p:cNvPicPr>
            <a:picLocks noChangeAspect="1"/>
          </p:cNvPicPr>
          <p:nvPr userDrawn="1"/>
        </p:nvPicPr>
        <p:blipFill>
          <a:blip r:embed="rId13" cstate="print"/>
          <a:stretch>
            <a:fillRect/>
          </a:stretch>
        </p:blipFill>
        <p:spPr>
          <a:xfrm>
            <a:off x="8208235" y="6240693"/>
            <a:ext cx="2016224" cy="548680"/>
          </a:xfrm>
          <a:prstGeom prst="rect">
            <a:avLst/>
          </a:prstGeom>
        </p:spPr>
      </p:pic>
    </p:spTree>
    <p:extLst>
      <p:ext uri="{BB962C8B-B14F-4D97-AF65-F5344CB8AC3E}">
        <p14:creationId xmlns:p14="http://schemas.microsoft.com/office/powerpoint/2010/main" val="1835448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latinLnBrk="0" hangingPunct="1">
        <a:spcBef>
          <a:spcPct val="0"/>
        </a:spcBef>
        <a:buNone/>
        <a:defRPr kumimoji="0" sz="6665" b="0" kern="1200">
          <a:ln>
            <a:noFill/>
          </a:ln>
          <a:solidFill>
            <a:schemeClr val="tx2"/>
          </a:solidFill>
          <a:effectLst/>
          <a:latin typeface="+mj-lt"/>
          <a:ea typeface="+mj-ea"/>
          <a:cs typeface="+mj-cs"/>
        </a:defRPr>
      </a:lvl1pPr>
    </p:titleStyle>
    <p:bodyStyle>
      <a:lvl1pPr marL="365760" indent="-365760" algn="l" rtl="0" eaLnBrk="1" latinLnBrk="0" hangingPunct="1">
        <a:spcBef>
          <a:spcPct val="20000"/>
        </a:spcBef>
        <a:buClr>
          <a:schemeClr val="accent3"/>
        </a:buClr>
        <a:buSzPct val="95000"/>
        <a:buFont typeface="Wingdings 2" panose="05020102010507070707"/>
        <a:buChar char=""/>
        <a:defRPr kumimoji="0" sz="3465" kern="1200">
          <a:solidFill>
            <a:schemeClr val="tx1"/>
          </a:solidFill>
          <a:latin typeface="+mn-lt"/>
          <a:ea typeface="+mn-ea"/>
          <a:cs typeface="+mn-cs"/>
        </a:defRPr>
      </a:lvl1pPr>
      <a:lvl2pPr marL="853440" indent="-328930" algn="l" rtl="0" eaLnBrk="1" latinLnBrk="0" hangingPunct="1">
        <a:spcBef>
          <a:spcPct val="20000"/>
        </a:spcBef>
        <a:buClr>
          <a:schemeClr val="accent1"/>
        </a:buClr>
        <a:buSzPct val="85000"/>
        <a:buFont typeface="Wingdings 2" panose="05020102010507070707"/>
        <a:buChar char=""/>
        <a:defRPr kumimoji="0" sz="3200" kern="1200">
          <a:solidFill>
            <a:schemeClr val="tx1"/>
          </a:solidFill>
          <a:latin typeface="+mn-lt"/>
          <a:ea typeface="+mn-ea"/>
          <a:cs typeface="+mn-cs"/>
        </a:defRPr>
      </a:lvl2pPr>
      <a:lvl3pPr marL="1219200" indent="-328930" algn="l" rtl="0" eaLnBrk="1" latinLnBrk="0" hangingPunct="1">
        <a:spcBef>
          <a:spcPct val="20000"/>
        </a:spcBef>
        <a:buClr>
          <a:schemeClr val="accent2"/>
        </a:buClr>
        <a:buSzPct val="70000"/>
        <a:buFont typeface="Wingdings 2" panose="05020102010507070707"/>
        <a:buChar char=""/>
        <a:defRPr kumimoji="0" sz="2800" kern="1200">
          <a:solidFill>
            <a:schemeClr val="tx1"/>
          </a:solidFill>
          <a:latin typeface="+mn-lt"/>
          <a:ea typeface="+mn-ea"/>
          <a:cs typeface="+mn-cs"/>
        </a:defRPr>
      </a:lvl3pPr>
      <a:lvl4pPr marL="1584960" indent="-280670" algn="l" rtl="0" eaLnBrk="1" latinLnBrk="0" hangingPunct="1">
        <a:spcBef>
          <a:spcPct val="20000"/>
        </a:spcBef>
        <a:buClr>
          <a:schemeClr val="accent3"/>
        </a:buClr>
        <a:buSzPct val="65000"/>
        <a:buFont typeface="Wingdings 2" panose="05020102010507070707"/>
        <a:buChar char=""/>
        <a:defRPr kumimoji="0" sz="2665" kern="1200">
          <a:solidFill>
            <a:schemeClr val="tx1"/>
          </a:solidFill>
          <a:latin typeface="+mn-lt"/>
          <a:ea typeface="+mn-ea"/>
          <a:cs typeface="+mn-cs"/>
        </a:defRPr>
      </a:lvl4pPr>
      <a:lvl5pPr marL="1950720" indent="-280670" algn="l" rtl="0" eaLnBrk="1" latinLnBrk="0" hangingPunct="1">
        <a:spcBef>
          <a:spcPct val="20000"/>
        </a:spcBef>
        <a:buClr>
          <a:schemeClr val="accent4"/>
        </a:buClr>
        <a:buSzPct val="65000"/>
        <a:buFont typeface="Wingdings 2" panose="05020102010507070707"/>
        <a:buChar char=""/>
        <a:defRPr kumimoji="0" sz="2665" kern="1200">
          <a:solidFill>
            <a:schemeClr val="tx1"/>
          </a:solidFill>
          <a:latin typeface="+mn-lt"/>
          <a:ea typeface="+mn-ea"/>
          <a:cs typeface="+mn-cs"/>
        </a:defRPr>
      </a:lvl5pPr>
      <a:lvl6pPr marL="2316480" indent="-280670" algn="l" rtl="0" eaLnBrk="1" latinLnBrk="0" hangingPunct="1">
        <a:spcBef>
          <a:spcPct val="20000"/>
        </a:spcBef>
        <a:buClr>
          <a:schemeClr val="accent5"/>
        </a:buClr>
        <a:buSzPct val="80000"/>
        <a:buFont typeface="Wingdings 2" panose="05020102010507070707"/>
        <a:buChar char=""/>
        <a:defRPr kumimoji="0" sz="2400" kern="1200">
          <a:solidFill>
            <a:schemeClr val="tx1"/>
          </a:solidFill>
          <a:latin typeface="+mn-lt"/>
          <a:ea typeface="+mn-ea"/>
          <a:cs typeface="+mn-cs"/>
        </a:defRPr>
      </a:lvl6pPr>
      <a:lvl7pPr marL="2560320" indent="-243840" algn="l" rtl="0" eaLnBrk="1" latinLnBrk="0" hangingPunct="1">
        <a:spcBef>
          <a:spcPct val="20000"/>
        </a:spcBef>
        <a:buClr>
          <a:schemeClr val="accent6"/>
        </a:buClr>
        <a:buSzPct val="80000"/>
        <a:buFont typeface="Wingdings 2" panose="05020102010507070707"/>
        <a:buChar char=""/>
        <a:defRPr kumimoji="0" sz="2135" kern="1200" baseline="0">
          <a:solidFill>
            <a:schemeClr val="tx1"/>
          </a:solidFill>
          <a:latin typeface="+mn-lt"/>
          <a:ea typeface="+mn-ea"/>
          <a:cs typeface="+mn-cs"/>
        </a:defRPr>
      </a:lvl7pPr>
      <a:lvl8pPr marL="2926080" indent="-243840" algn="l" rtl="0" eaLnBrk="1" latinLnBrk="0" hangingPunct="1">
        <a:spcBef>
          <a:spcPct val="20000"/>
        </a:spcBef>
        <a:buClr>
          <a:schemeClr val="tx2"/>
        </a:buClr>
        <a:buChar char="•"/>
        <a:defRPr kumimoji="0" sz="2135" kern="1200">
          <a:solidFill>
            <a:schemeClr val="tx1"/>
          </a:solidFill>
          <a:latin typeface="+mn-lt"/>
          <a:ea typeface="+mn-ea"/>
          <a:cs typeface="+mn-cs"/>
        </a:defRPr>
      </a:lvl8pPr>
      <a:lvl9pPr marL="3291840" indent="-243840" algn="l" rtl="0" eaLnBrk="1" latinLnBrk="0" hangingPunct="1">
        <a:spcBef>
          <a:spcPct val="20000"/>
        </a:spcBef>
        <a:buClr>
          <a:schemeClr val="tx2"/>
        </a:buClr>
        <a:buFontTx/>
        <a:buChar char="•"/>
        <a:defRPr kumimoji="0" sz="1865"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600" algn="l" rtl="0" eaLnBrk="1" latinLnBrk="0" hangingPunct="1">
        <a:defRPr kumimoji="0" kern="1200">
          <a:solidFill>
            <a:schemeClr val="tx1"/>
          </a:solidFill>
          <a:latin typeface="+mn-lt"/>
          <a:ea typeface="+mn-ea"/>
          <a:cs typeface="+mn-cs"/>
        </a:defRPr>
      </a:lvl2pPr>
      <a:lvl3pPr marL="1219200" algn="l" rtl="0" eaLnBrk="1" latinLnBrk="0" hangingPunct="1">
        <a:defRPr kumimoji="0" kern="1200">
          <a:solidFill>
            <a:schemeClr val="tx1"/>
          </a:solidFill>
          <a:latin typeface="+mn-lt"/>
          <a:ea typeface="+mn-ea"/>
          <a:cs typeface="+mn-cs"/>
        </a:defRPr>
      </a:lvl3pPr>
      <a:lvl4pPr marL="1828800" algn="l" rtl="0" eaLnBrk="1" latinLnBrk="0" hangingPunct="1">
        <a:defRPr kumimoji="0" kern="1200">
          <a:solidFill>
            <a:schemeClr val="tx1"/>
          </a:solidFill>
          <a:latin typeface="+mn-lt"/>
          <a:ea typeface="+mn-ea"/>
          <a:cs typeface="+mn-cs"/>
        </a:defRPr>
      </a:lvl4pPr>
      <a:lvl5pPr marL="2438400" algn="l" rtl="0" eaLnBrk="1" latinLnBrk="0" hangingPunct="1">
        <a:defRPr kumimoji="0" kern="1200">
          <a:solidFill>
            <a:schemeClr val="tx1"/>
          </a:solidFill>
          <a:latin typeface="+mn-lt"/>
          <a:ea typeface="+mn-ea"/>
          <a:cs typeface="+mn-cs"/>
        </a:defRPr>
      </a:lvl5pPr>
      <a:lvl6pPr marL="3048000" algn="l" rtl="0" eaLnBrk="1" latinLnBrk="0" hangingPunct="1">
        <a:defRPr kumimoji="0" kern="1200">
          <a:solidFill>
            <a:schemeClr val="tx1"/>
          </a:solidFill>
          <a:latin typeface="+mn-lt"/>
          <a:ea typeface="+mn-ea"/>
          <a:cs typeface="+mn-cs"/>
        </a:defRPr>
      </a:lvl6pPr>
      <a:lvl7pPr marL="3657600" algn="l" rtl="0" eaLnBrk="1" latinLnBrk="0" hangingPunct="1">
        <a:defRPr kumimoji="0" kern="1200">
          <a:solidFill>
            <a:schemeClr val="tx1"/>
          </a:solidFill>
          <a:latin typeface="+mn-lt"/>
          <a:ea typeface="+mn-ea"/>
          <a:cs typeface="+mn-cs"/>
        </a:defRPr>
      </a:lvl7pPr>
      <a:lvl8pPr marL="4267200" algn="l" rtl="0" eaLnBrk="1" latinLnBrk="0" hangingPunct="1">
        <a:defRPr kumimoji="0" kern="1200">
          <a:solidFill>
            <a:schemeClr val="tx1"/>
          </a:solidFill>
          <a:latin typeface="+mn-lt"/>
          <a:ea typeface="+mn-ea"/>
          <a:cs typeface="+mn-cs"/>
        </a:defRPr>
      </a:lvl8pPr>
      <a:lvl9pPr marL="48768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8" name="Freeform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121920" tIns="60960" rIns="121920" bIns="6096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600">
                <a:solidFill>
                  <a:schemeClr val="tx2">
                    <a:shade val="90000"/>
                  </a:schemeClr>
                </a:solidFill>
              </a:defRPr>
            </a:lvl1pPr>
          </a:lstStyle>
          <a:p>
            <a:pPr marL="0" marR="0" lvl="0" indent="0" algn="l" defTabSz="609600" rtl="0" eaLnBrk="1" fontAlgn="auto" latinLnBrk="0" hangingPunct="1">
              <a:lnSpc>
                <a:spcPct val="100000"/>
              </a:lnSpc>
              <a:spcBef>
                <a:spcPts val="0"/>
              </a:spcBef>
              <a:spcAft>
                <a:spcPts val="0"/>
              </a:spcAft>
              <a:buClrTx/>
              <a:buSzTx/>
              <a:buFontTx/>
              <a:buNone/>
              <a:defRPr/>
            </a:pPr>
            <a:fld id="{F904262F-6C5F-49A3-932C-23CBFB3ABB43}" type="datetime1">
              <a:rPr kumimoji="0" lang="en-US"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8/31/2025</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sp>
        <p:nvSpPr>
          <p:cNvPr id="22" name="Footer Placeholder 21"/>
          <p:cNvSpPr>
            <a:spLocks noGrp="1"/>
          </p:cNvSpPr>
          <p:nvPr>
            <p:ph type="ftr" sz="quarter" idx="3"/>
          </p:nvPr>
        </p:nvSpPr>
        <p:spPr>
          <a:xfrm>
            <a:off x="10224459" y="6309320"/>
            <a:ext cx="1967541" cy="365125"/>
          </a:xfrm>
          <a:prstGeom prst="rect">
            <a:avLst/>
          </a:prstGeom>
        </p:spPr>
        <p:txBody>
          <a:bodyPr vert="horz" lIns="0" tIns="0" rIns="0" bIns="0" anchor="b"/>
          <a:lstStyle>
            <a:lvl1pPr algn="l" eaLnBrk="1" latinLnBrk="0" hangingPunct="1">
              <a:defRPr kumimoji="0" sz="1065" b="1" i="1">
                <a:solidFill>
                  <a:srgbClr val="C00000"/>
                </a:solidFill>
                <a:latin typeface="Arial Black" panose="020B0A04020102020204" pitchFamily="34" charset="0"/>
              </a:defRPr>
            </a:lvl1p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600">
                <a:solidFill>
                  <a:schemeClr val="tx2">
                    <a:shade val="90000"/>
                  </a:schemeClr>
                </a:solidFill>
              </a:defRPr>
            </a:lvl1pPr>
          </a:lstStyle>
          <a:p>
            <a:pPr marL="0" marR="0" lvl="0" indent="0" algn="r" defTabSz="609600" rtl="0" eaLnBrk="1" fontAlgn="auto" latinLnBrk="0" hangingPunct="1">
              <a:lnSpc>
                <a:spcPct val="100000"/>
              </a:lnSpc>
              <a:spcBef>
                <a:spcPts val="0"/>
              </a:spcBef>
              <a:spcAft>
                <a:spcPts val="0"/>
              </a:spcAft>
              <a:buClrTx/>
              <a:buSzTx/>
              <a:buFontTx/>
              <a:buNone/>
              <a:defRPr/>
            </a:pPr>
            <a:fld id="{9E224A48-D563-475F-90A0-E252177D5923}" type="slidenum">
              <a:rPr kumimoji="0" lang="en-IN" sz="1600" b="0" i="0" u="none" strike="noStrike" kern="1200" cap="none" spc="0" normalizeH="0" baseline="0" noProof="0" smtClean="0">
                <a:ln>
                  <a:noFill/>
                </a:ln>
                <a:solidFill>
                  <a:srgbClr val="04617B">
                    <a:shade val="90000"/>
                  </a:srgbClr>
                </a:solidFill>
                <a:effectLst/>
                <a:uLnTx/>
                <a:uFillTx/>
                <a:latin typeface="Constantia" panose="02030602050306030303"/>
                <a:ea typeface="+mn-ea"/>
                <a:cs typeface="+mn-cs"/>
              </a:rPr>
              <a:t>‹#›</a:t>
            </a:fld>
            <a:endParaRPr kumimoji="0" lang="en-IN" sz="1600" b="0" i="0" u="none" strike="noStrike" kern="1200" cap="none" spc="0" normalizeH="0" baseline="0" noProof="0">
              <a:ln>
                <a:noFill/>
              </a:ln>
              <a:solidFill>
                <a:srgbClr val="04617B">
                  <a:shade val="90000"/>
                </a:srgbClr>
              </a:solidFill>
              <a:effectLst/>
              <a:uLnTx/>
              <a:uFillTx/>
              <a:latin typeface="Constantia" panose="02030602050306030303"/>
              <a:ea typeface="+mn-ea"/>
              <a:cs typeface="+mn-cs"/>
            </a:endParaRPr>
          </a:p>
        </p:txBody>
      </p:sp>
      <p:grpSp>
        <p:nvGrpSpPr>
          <p:cNvPr id="2" name="Group 1"/>
          <p:cNvGrpSpPr/>
          <p:nvPr/>
        </p:nvGrpSpPr>
        <p:grpSpPr>
          <a:xfrm>
            <a:off x="-25356" y="202408"/>
            <a:ext cx="12240731"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black"/>
                </a:solidFill>
                <a:effectLst/>
                <a:uLnTx/>
                <a:uFillTx/>
                <a:latin typeface="Constantia" panose="02030602050306030303"/>
                <a:ea typeface="+mn-ea"/>
                <a:cs typeface="+mn-cs"/>
              </a:endParaRPr>
            </a:p>
          </p:txBody>
        </p:sp>
      </p:grpSp>
      <p:pic>
        <p:nvPicPr>
          <p:cNvPr id="16" name="Picture 15" descr="uok logo.png"/>
          <p:cNvPicPr>
            <a:picLocks noChangeAspect="1"/>
          </p:cNvPicPr>
          <p:nvPr userDrawn="1"/>
        </p:nvPicPr>
        <p:blipFill>
          <a:blip r:embed="rId13" cstate="print"/>
          <a:stretch>
            <a:fillRect/>
          </a:stretch>
        </p:blipFill>
        <p:spPr>
          <a:xfrm>
            <a:off x="8208235" y="6240693"/>
            <a:ext cx="2016224" cy="548680"/>
          </a:xfrm>
          <a:prstGeom prst="rect">
            <a:avLst/>
          </a:prstGeom>
        </p:spPr>
      </p:pic>
    </p:spTree>
    <p:extLst>
      <p:ext uri="{BB962C8B-B14F-4D97-AF65-F5344CB8AC3E}">
        <p14:creationId xmlns:p14="http://schemas.microsoft.com/office/powerpoint/2010/main" val="23181697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latinLnBrk="0" hangingPunct="1">
        <a:spcBef>
          <a:spcPct val="0"/>
        </a:spcBef>
        <a:buNone/>
        <a:defRPr kumimoji="0" sz="6665" b="0" kern="1200">
          <a:ln>
            <a:noFill/>
          </a:ln>
          <a:solidFill>
            <a:schemeClr val="tx2"/>
          </a:solidFill>
          <a:effectLst/>
          <a:latin typeface="+mj-lt"/>
          <a:ea typeface="+mj-ea"/>
          <a:cs typeface="+mj-cs"/>
        </a:defRPr>
      </a:lvl1pPr>
    </p:titleStyle>
    <p:bodyStyle>
      <a:lvl1pPr marL="365760" indent="-365760" algn="l" rtl="0" eaLnBrk="1" latinLnBrk="0" hangingPunct="1">
        <a:spcBef>
          <a:spcPct val="20000"/>
        </a:spcBef>
        <a:buClr>
          <a:schemeClr val="accent3"/>
        </a:buClr>
        <a:buSzPct val="95000"/>
        <a:buFont typeface="Wingdings 2" panose="05020102010507070707"/>
        <a:buChar char=""/>
        <a:defRPr kumimoji="0" sz="3465" kern="1200">
          <a:solidFill>
            <a:schemeClr val="tx1"/>
          </a:solidFill>
          <a:latin typeface="+mn-lt"/>
          <a:ea typeface="+mn-ea"/>
          <a:cs typeface="+mn-cs"/>
        </a:defRPr>
      </a:lvl1pPr>
      <a:lvl2pPr marL="853440" indent="-328930" algn="l" rtl="0" eaLnBrk="1" latinLnBrk="0" hangingPunct="1">
        <a:spcBef>
          <a:spcPct val="20000"/>
        </a:spcBef>
        <a:buClr>
          <a:schemeClr val="accent1"/>
        </a:buClr>
        <a:buSzPct val="85000"/>
        <a:buFont typeface="Wingdings 2" panose="05020102010507070707"/>
        <a:buChar char=""/>
        <a:defRPr kumimoji="0" sz="3200" kern="1200">
          <a:solidFill>
            <a:schemeClr val="tx1"/>
          </a:solidFill>
          <a:latin typeface="+mn-lt"/>
          <a:ea typeface="+mn-ea"/>
          <a:cs typeface="+mn-cs"/>
        </a:defRPr>
      </a:lvl2pPr>
      <a:lvl3pPr marL="1219200" indent="-328930" algn="l" rtl="0" eaLnBrk="1" latinLnBrk="0" hangingPunct="1">
        <a:spcBef>
          <a:spcPct val="20000"/>
        </a:spcBef>
        <a:buClr>
          <a:schemeClr val="accent2"/>
        </a:buClr>
        <a:buSzPct val="70000"/>
        <a:buFont typeface="Wingdings 2" panose="05020102010507070707"/>
        <a:buChar char=""/>
        <a:defRPr kumimoji="0" sz="2800" kern="1200">
          <a:solidFill>
            <a:schemeClr val="tx1"/>
          </a:solidFill>
          <a:latin typeface="+mn-lt"/>
          <a:ea typeface="+mn-ea"/>
          <a:cs typeface="+mn-cs"/>
        </a:defRPr>
      </a:lvl3pPr>
      <a:lvl4pPr marL="1584960" indent="-280670" algn="l" rtl="0" eaLnBrk="1" latinLnBrk="0" hangingPunct="1">
        <a:spcBef>
          <a:spcPct val="20000"/>
        </a:spcBef>
        <a:buClr>
          <a:schemeClr val="accent3"/>
        </a:buClr>
        <a:buSzPct val="65000"/>
        <a:buFont typeface="Wingdings 2" panose="05020102010507070707"/>
        <a:buChar char=""/>
        <a:defRPr kumimoji="0" sz="2665" kern="1200">
          <a:solidFill>
            <a:schemeClr val="tx1"/>
          </a:solidFill>
          <a:latin typeface="+mn-lt"/>
          <a:ea typeface="+mn-ea"/>
          <a:cs typeface="+mn-cs"/>
        </a:defRPr>
      </a:lvl4pPr>
      <a:lvl5pPr marL="1950720" indent="-280670" algn="l" rtl="0" eaLnBrk="1" latinLnBrk="0" hangingPunct="1">
        <a:spcBef>
          <a:spcPct val="20000"/>
        </a:spcBef>
        <a:buClr>
          <a:schemeClr val="accent4"/>
        </a:buClr>
        <a:buSzPct val="65000"/>
        <a:buFont typeface="Wingdings 2" panose="05020102010507070707"/>
        <a:buChar char=""/>
        <a:defRPr kumimoji="0" sz="2665" kern="1200">
          <a:solidFill>
            <a:schemeClr val="tx1"/>
          </a:solidFill>
          <a:latin typeface="+mn-lt"/>
          <a:ea typeface="+mn-ea"/>
          <a:cs typeface="+mn-cs"/>
        </a:defRPr>
      </a:lvl5pPr>
      <a:lvl6pPr marL="2316480" indent="-280670" algn="l" rtl="0" eaLnBrk="1" latinLnBrk="0" hangingPunct="1">
        <a:spcBef>
          <a:spcPct val="20000"/>
        </a:spcBef>
        <a:buClr>
          <a:schemeClr val="accent5"/>
        </a:buClr>
        <a:buSzPct val="80000"/>
        <a:buFont typeface="Wingdings 2" panose="05020102010507070707"/>
        <a:buChar char=""/>
        <a:defRPr kumimoji="0" sz="2400" kern="1200">
          <a:solidFill>
            <a:schemeClr val="tx1"/>
          </a:solidFill>
          <a:latin typeface="+mn-lt"/>
          <a:ea typeface="+mn-ea"/>
          <a:cs typeface="+mn-cs"/>
        </a:defRPr>
      </a:lvl6pPr>
      <a:lvl7pPr marL="2560320" indent="-243840" algn="l" rtl="0" eaLnBrk="1" latinLnBrk="0" hangingPunct="1">
        <a:spcBef>
          <a:spcPct val="20000"/>
        </a:spcBef>
        <a:buClr>
          <a:schemeClr val="accent6"/>
        </a:buClr>
        <a:buSzPct val="80000"/>
        <a:buFont typeface="Wingdings 2" panose="05020102010507070707"/>
        <a:buChar char=""/>
        <a:defRPr kumimoji="0" sz="2135" kern="1200" baseline="0">
          <a:solidFill>
            <a:schemeClr val="tx1"/>
          </a:solidFill>
          <a:latin typeface="+mn-lt"/>
          <a:ea typeface="+mn-ea"/>
          <a:cs typeface="+mn-cs"/>
        </a:defRPr>
      </a:lvl7pPr>
      <a:lvl8pPr marL="2926080" indent="-243840" algn="l" rtl="0" eaLnBrk="1" latinLnBrk="0" hangingPunct="1">
        <a:spcBef>
          <a:spcPct val="20000"/>
        </a:spcBef>
        <a:buClr>
          <a:schemeClr val="tx2"/>
        </a:buClr>
        <a:buChar char="•"/>
        <a:defRPr kumimoji="0" sz="2135" kern="1200">
          <a:solidFill>
            <a:schemeClr val="tx1"/>
          </a:solidFill>
          <a:latin typeface="+mn-lt"/>
          <a:ea typeface="+mn-ea"/>
          <a:cs typeface="+mn-cs"/>
        </a:defRPr>
      </a:lvl8pPr>
      <a:lvl9pPr marL="3291840" indent="-243840" algn="l" rtl="0" eaLnBrk="1" latinLnBrk="0" hangingPunct="1">
        <a:spcBef>
          <a:spcPct val="20000"/>
        </a:spcBef>
        <a:buClr>
          <a:schemeClr val="tx2"/>
        </a:buClr>
        <a:buFontTx/>
        <a:buChar char="•"/>
        <a:defRPr kumimoji="0" sz="1865"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600" algn="l" rtl="0" eaLnBrk="1" latinLnBrk="0" hangingPunct="1">
        <a:defRPr kumimoji="0" kern="1200">
          <a:solidFill>
            <a:schemeClr val="tx1"/>
          </a:solidFill>
          <a:latin typeface="+mn-lt"/>
          <a:ea typeface="+mn-ea"/>
          <a:cs typeface="+mn-cs"/>
        </a:defRPr>
      </a:lvl2pPr>
      <a:lvl3pPr marL="1219200" algn="l" rtl="0" eaLnBrk="1" latinLnBrk="0" hangingPunct="1">
        <a:defRPr kumimoji="0" kern="1200">
          <a:solidFill>
            <a:schemeClr val="tx1"/>
          </a:solidFill>
          <a:latin typeface="+mn-lt"/>
          <a:ea typeface="+mn-ea"/>
          <a:cs typeface="+mn-cs"/>
        </a:defRPr>
      </a:lvl3pPr>
      <a:lvl4pPr marL="1828800" algn="l" rtl="0" eaLnBrk="1" latinLnBrk="0" hangingPunct="1">
        <a:defRPr kumimoji="0" kern="1200">
          <a:solidFill>
            <a:schemeClr val="tx1"/>
          </a:solidFill>
          <a:latin typeface="+mn-lt"/>
          <a:ea typeface="+mn-ea"/>
          <a:cs typeface="+mn-cs"/>
        </a:defRPr>
      </a:lvl4pPr>
      <a:lvl5pPr marL="2438400" algn="l" rtl="0" eaLnBrk="1" latinLnBrk="0" hangingPunct="1">
        <a:defRPr kumimoji="0" kern="1200">
          <a:solidFill>
            <a:schemeClr val="tx1"/>
          </a:solidFill>
          <a:latin typeface="+mn-lt"/>
          <a:ea typeface="+mn-ea"/>
          <a:cs typeface="+mn-cs"/>
        </a:defRPr>
      </a:lvl5pPr>
      <a:lvl6pPr marL="3048000" algn="l" rtl="0" eaLnBrk="1" latinLnBrk="0" hangingPunct="1">
        <a:defRPr kumimoji="0" kern="1200">
          <a:solidFill>
            <a:schemeClr val="tx1"/>
          </a:solidFill>
          <a:latin typeface="+mn-lt"/>
          <a:ea typeface="+mn-ea"/>
          <a:cs typeface="+mn-cs"/>
        </a:defRPr>
      </a:lvl6pPr>
      <a:lvl7pPr marL="3657600" algn="l" rtl="0" eaLnBrk="1" latinLnBrk="0" hangingPunct="1">
        <a:defRPr kumimoji="0" kern="1200">
          <a:solidFill>
            <a:schemeClr val="tx1"/>
          </a:solidFill>
          <a:latin typeface="+mn-lt"/>
          <a:ea typeface="+mn-ea"/>
          <a:cs typeface="+mn-cs"/>
        </a:defRPr>
      </a:lvl7pPr>
      <a:lvl8pPr marL="4267200" algn="l" rtl="0" eaLnBrk="1" latinLnBrk="0" hangingPunct="1">
        <a:defRPr kumimoji="0" kern="1200">
          <a:solidFill>
            <a:schemeClr val="tx1"/>
          </a:solidFill>
          <a:latin typeface="+mn-lt"/>
          <a:ea typeface="+mn-ea"/>
          <a:cs typeface="+mn-cs"/>
        </a:defRPr>
      </a:lvl8pPr>
      <a:lvl9pPr marL="48768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71707" y="3311475"/>
            <a:ext cx="6096000" cy="70675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tantia"/>
                <a:ea typeface="+mn-ea"/>
                <a:cs typeface="+mn-cs"/>
              </a:rPr>
              <a:t>INSTRUCTOR : FRED KAGAME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nstantia"/>
                <a:ea typeface="+mn-ea"/>
                <a:cs typeface="+mn-cs"/>
              </a:rPr>
              <a:t>School Computing and IT </a:t>
            </a:r>
          </a:p>
        </p:txBody>
      </p:sp>
      <p:sp>
        <p:nvSpPr>
          <p:cNvPr id="5" name="Rectangle 4"/>
          <p:cNvSpPr/>
          <p:nvPr/>
        </p:nvSpPr>
        <p:spPr>
          <a:xfrm>
            <a:off x="2690949" y="4264074"/>
            <a:ext cx="6096000" cy="36830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nstantia"/>
                <a:ea typeface="+mn-ea"/>
                <a:cs typeface="+mn-cs"/>
              </a:rPr>
              <a:t>BIT,MSIT,CCNA,CCNP,CISA </a:t>
            </a:r>
          </a:p>
        </p:txBody>
      </p:sp>
      <p:sp>
        <p:nvSpPr>
          <p:cNvPr id="6" name="Rectangle 5"/>
          <p:cNvSpPr/>
          <p:nvPr/>
        </p:nvSpPr>
        <p:spPr>
          <a:xfrm>
            <a:off x="1568206" y="1607013"/>
            <a:ext cx="8341485" cy="7067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onstantia"/>
                <a:ea typeface="+mn-ea"/>
                <a:cs typeface="+mn-cs"/>
              </a:rPr>
              <a:t>ADVANCED NETWORKING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7977" y="113211"/>
            <a:ext cx="11260183" cy="63696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IPv4 Addressing is a fundamental aspect of network design and configuration. IPv4 addresses are 32-bit numbers typically written in decimal format as four octets separated by periods (e.g., 192.168.1.1).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Types of IPv4 Addresses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prstClr val="black"/>
                </a:solidFill>
                <a:effectLst/>
                <a:uLnTx/>
                <a:uFillTx/>
                <a:latin typeface="Constantia"/>
                <a:ea typeface="+mn-ea"/>
                <a:cs typeface="+mn-cs"/>
              </a:rPr>
            </a:br>
            <a:r>
              <a:rPr kumimoji="0" lang="en-US" sz="2400" b="0" i="0" u="none" strike="noStrike" kern="1200" cap="none" spc="0" normalizeH="0" baseline="0" noProof="0" dirty="0">
                <a:ln>
                  <a:noFill/>
                </a:ln>
                <a:solidFill>
                  <a:prstClr val="black"/>
                </a:solidFill>
                <a:effectLst/>
                <a:uLnTx/>
                <a:uFillTx/>
                <a:latin typeface="Constantia"/>
                <a:ea typeface="+mn-ea"/>
                <a:cs typeface="+mn-cs"/>
              </a:rPr>
              <a:t>Legacy Classful Addressing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RFC 790 (1981) allocated IPv4 addresses in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Class A (0.0.0.0/8 to 127.0.0.0/8)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Class B (128.0.0.0 /16 – 191.255.0.0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Class C (192.0.0.0 /24 – 223.255.255.0 /24)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Class D (224.0.0.0 to 239.0.0.0)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Class E (240.0.0.0 – 255.0.0.0)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538" y="992183"/>
            <a:ext cx="11420883" cy="15684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Classful address allocation was replaced with classless addressing which ignores the rules of classes (A, B,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3" name="Picture 2"/>
          <p:cNvPicPr>
            <a:picLocks noChangeAspect="1"/>
          </p:cNvPicPr>
          <p:nvPr/>
        </p:nvPicPr>
        <p:blipFill>
          <a:blip r:embed="rId2"/>
          <a:stretch>
            <a:fillRect/>
          </a:stretch>
        </p:blipFill>
        <p:spPr>
          <a:xfrm>
            <a:off x="450754" y="2449991"/>
            <a:ext cx="7354656" cy="44080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Rectangle 3"/>
          <p:cNvSpPr/>
          <p:nvPr/>
        </p:nvSpPr>
        <p:spPr>
          <a:xfrm>
            <a:off x="348343" y="863893"/>
            <a:ext cx="11617234" cy="54927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Public and Private IP addresses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are two types of IP address ranges defined by the Internet Assigned Numbers </a:t>
            </a:r>
            <a:r>
              <a:rPr kumimoji="0" lang="en-US" sz="1800" b="1" i="0" u="none" strike="noStrike" kern="1200" cap="none" spc="0" normalizeH="0" baseline="0" noProof="0" dirty="0">
                <a:ln>
                  <a:noFill/>
                </a:ln>
                <a:solidFill>
                  <a:prstClr val="black"/>
                </a:solidFill>
                <a:effectLst/>
                <a:uLnTx/>
                <a:uFillTx/>
                <a:latin typeface="Constantia"/>
                <a:ea typeface="+mn-ea"/>
                <a:cs typeface="+mn-cs"/>
              </a:rPr>
              <a:t>Authority (IANA). </a:t>
            </a:r>
            <a:r>
              <a:rPr kumimoji="0" lang="en-US" sz="1800" b="0" i="0" u="none" strike="noStrike" kern="1200" cap="none" spc="0" normalizeH="0" baseline="0" noProof="0" dirty="0">
                <a:ln>
                  <a:noFill/>
                </a:ln>
                <a:solidFill>
                  <a:prstClr val="black"/>
                </a:solidFill>
                <a:effectLst/>
                <a:uLnTx/>
                <a:uFillTx/>
                <a:latin typeface="Constantia"/>
                <a:ea typeface="+mn-ea"/>
                <a:cs typeface="+mn-cs"/>
              </a:rPr>
              <a:t>These IP addresses are used to identify devices on a network, and their key difference lies in their scope and usage.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1. Public IP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Public IP addresses are globally unique and are used to identify devices on the internet. These addresses are assigned by Internet Service Providers (ISPs) to routers, web servers, and other devices that need to be accessed from the broader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Public IPs are routable on the internet, which means they are used for communication across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Assigned by IANA or regional authorities (like ARIN, RIPE, etc.) to ISPs, companies, and other organizations that need them.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Examples of Public IP ranges</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8.8.8.8</a:t>
            </a:r>
            <a:r>
              <a:rPr kumimoji="0" lang="en-US" sz="1800" b="0" i="0" u="none" strike="noStrike" kern="1200" cap="none" spc="0" normalizeH="0" baseline="0" noProof="0" dirty="0">
                <a:ln>
                  <a:noFill/>
                </a:ln>
                <a:solidFill>
                  <a:prstClr val="black"/>
                </a:solidFill>
                <a:effectLst/>
                <a:uLnTx/>
                <a:uFillTx/>
                <a:latin typeface="Constantia"/>
                <a:ea typeface="+mn-ea"/>
                <a:cs typeface="+mn-cs"/>
              </a:rPr>
              <a:t> (Google DNS)</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172.217.12.174</a:t>
            </a:r>
            <a:r>
              <a:rPr kumimoji="0" lang="en-US" sz="1800" b="0" i="0" u="none" strike="noStrike" kern="1200" cap="none" spc="0" normalizeH="0" baseline="0" noProof="0" dirty="0">
                <a:ln>
                  <a:noFill/>
                </a:ln>
                <a:solidFill>
                  <a:prstClr val="black"/>
                </a:solidFill>
                <a:effectLst/>
                <a:uLnTx/>
                <a:uFillTx/>
                <a:latin typeface="Constantia"/>
                <a:ea typeface="+mn-ea"/>
                <a:cs typeface="+mn-cs"/>
              </a:rPr>
              <a:t> (Google's website)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Any device with a public IP can be accessed directly over the internet, assuming proper routing and security are in place.)</a:t>
            </a:r>
          </a:p>
        </p:txBody>
      </p:sp>
      <p:sp>
        <p:nvSpPr>
          <p:cNvPr id="5" name="Rectangle 4"/>
          <p:cNvSpPr/>
          <p:nvPr/>
        </p:nvSpPr>
        <p:spPr>
          <a:xfrm>
            <a:off x="2294679" y="483717"/>
            <a:ext cx="3587750"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Public and Private IP addresses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3" name="Rectangle 2"/>
          <p:cNvSpPr/>
          <p:nvPr/>
        </p:nvSpPr>
        <p:spPr>
          <a:xfrm>
            <a:off x="278674" y="853441"/>
            <a:ext cx="11800115" cy="51695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r>
              <a:rPr kumimoji="0" lang="en-US" sz="2200" b="1" i="0" u="none" strike="noStrike" kern="1200" cap="none" spc="0" normalizeH="0" baseline="0" noProof="0" dirty="0">
                <a:ln>
                  <a:noFill/>
                </a:ln>
                <a:solidFill>
                  <a:prstClr val="black"/>
                </a:solidFill>
                <a:effectLst/>
                <a:uLnTx/>
                <a:uFillTx/>
                <a:latin typeface="Constantia"/>
                <a:ea typeface="+mn-ea"/>
                <a:cs typeface="+mn-cs"/>
              </a:rPr>
              <a:t>Private IP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nstantia"/>
                <a:ea typeface="+mn-ea"/>
                <a:cs typeface="+mn-cs"/>
              </a:rPr>
              <a:t>Private IP addresses are used within local networks (LANs) and are not routable on the public internet. They are intended for communication within a private network, such as a home, office, or data center.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nstantia"/>
                <a:ea typeface="+mn-ea"/>
                <a:cs typeface="+mn-cs"/>
              </a:rPr>
              <a:t>Devices like computers, smartphones, printers, and servers within a private network are assigned private IPs. Routers with Network Address Translation (NAT) convert private IPs to a public IP when a device on the private network needs to communicate over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nstantia"/>
                <a:ea typeface="+mn-ea"/>
                <a:cs typeface="+mn-cs"/>
              </a:rPr>
              <a:t>These IP ranges are reserved and can be used freely by anyone for internal network purposes, without needing to request them from any authority. However, they cannot be used on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Private IP ranges</a:t>
            </a:r>
            <a:r>
              <a:rPr kumimoji="0" lang="en-US" sz="2200" b="0" i="0" u="none" strike="noStrike" kern="1200" cap="none" spc="0" normalizeH="0" baseline="0" noProof="0" dirty="0">
                <a:ln>
                  <a:noFill/>
                </a:ln>
                <a:solidFill>
                  <a:prstClr val="black"/>
                </a:solidFill>
                <a:effectLst/>
                <a:uLnTx/>
                <a:uFillTx/>
                <a:latin typeface="Constantia"/>
                <a:ea typeface="+mn-ea"/>
                <a:cs typeface="+mn-cs"/>
              </a:rPr>
              <a:t> (as defined by RFC 1918):</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10.0.0.0 – 10.255.255.255</a:t>
            </a:r>
            <a:r>
              <a:rPr kumimoji="0" lang="en-US" sz="2200" b="0" i="0" u="none" strike="noStrike" kern="1200" cap="none" spc="0" normalizeH="0" baseline="0" noProof="0" dirty="0">
                <a:ln>
                  <a:noFill/>
                </a:ln>
                <a:solidFill>
                  <a:prstClr val="black"/>
                </a:solidFill>
                <a:effectLst/>
                <a:uLnTx/>
                <a:uFillTx/>
                <a:latin typeface="Constantia"/>
                <a:ea typeface="+mn-ea"/>
                <a:cs typeface="+mn-cs"/>
              </a:rPr>
              <a:t> (10.0.0.0/8)</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172.16.0.0 – 172.31.255.255</a:t>
            </a:r>
            <a:r>
              <a:rPr kumimoji="0" lang="en-US" sz="2200" b="0" i="0" u="none" strike="noStrike" kern="1200" cap="none" spc="0" normalizeH="0" baseline="0" noProof="0" dirty="0">
                <a:ln>
                  <a:noFill/>
                </a:ln>
                <a:solidFill>
                  <a:prstClr val="black"/>
                </a:solidFill>
                <a:effectLst/>
                <a:uLnTx/>
                <a:uFillTx/>
                <a:latin typeface="Constantia"/>
                <a:ea typeface="+mn-ea"/>
                <a:cs typeface="+mn-cs"/>
              </a:rPr>
              <a:t> (172.16.0.0/12)</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192.168.0.0 – 192.168.255.255</a:t>
            </a:r>
            <a:r>
              <a:rPr kumimoji="0" lang="en-US" sz="2200" b="0" i="0" u="none" strike="noStrike" kern="1200" cap="none" spc="0" normalizeH="0" baseline="0" noProof="0" dirty="0">
                <a:ln>
                  <a:noFill/>
                </a:ln>
                <a:solidFill>
                  <a:prstClr val="black"/>
                </a:solidFill>
                <a:effectLst/>
                <a:uLnTx/>
                <a:uFillTx/>
                <a:latin typeface="Constantia"/>
                <a:ea typeface="+mn-ea"/>
                <a:cs typeface="+mn-cs"/>
              </a:rPr>
              <a:t> (192.168.0.0/16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pic>
        <p:nvPicPr>
          <p:cNvPr id="9" name="Picture 8"/>
          <p:cNvPicPr>
            <a:picLocks noChangeAspect="1"/>
          </p:cNvPicPr>
          <p:nvPr/>
        </p:nvPicPr>
        <p:blipFill>
          <a:blip r:embed="rId2"/>
          <a:stretch>
            <a:fillRect/>
          </a:stretch>
        </p:blipFill>
        <p:spPr>
          <a:xfrm>
            <a:off x="738597" y="1956026"/>
            <a:ext cx="8572500" cy="3381375"/>
          </a:xfrm>
          <a:prstGeom prst="rect">
            <a:avLst/>
          </a:prstGeom>
        </p:spPr>
      </p:pic>
      <p:sp>
        <p:nvSpPr>
          <p:cNvPr id="11" name="Rectangle 10"/>
          <p:cNvSpPr/>
          <p:nvPr/>
        </p:nvSpPr>
        <p:spPr>
          <a:xfrm>
            <a:off x="767323" y="1276197"/>
            <a:ext cx="1770380" cy="3683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Key Differences: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6344" y="1091335"/>
            <a:ext cx="10523806" cy="3506036"/>
          </a:xfrm>
          <a:prstGeom prst="rect">
            <a:avLst/>
          </a:prstGeom>
        </p:spPr>
      </p:pic>
      <p:sp>
        <p:nvSpPr>
          <p:cNvPr id="3" name="Rectangle 2"/>
          <p:cNvSpPr/>
          <p:nvPr/>
        </p:nvSpPr>
        <p:spPr>
          <a:xfrm>
            <a:off x="440285" y="4793553"/>
            <a:ext cx="11686604" cy="19380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An IPv4 address is a 32-bit hierarchical address that is made up of a network portion and a host portion.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When determining the network portion versus the host portion, you must look at the 32-bit 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036" y="588518"/>
            <a:ext cx="11947964" cy="644686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685" y="501198"/>
            <a:ext cx="11538858" cy="23069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The Prefix 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 prefix length is a less cumbersome method used to identify a subnet mask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The prefix length is the number of bits set to 1 in the subnet mask.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It is written in “slash notation” therefore, count the number of bits in the subnet mask and prepend it with a slash.</a:t>
            </a:r>
          </a:p>
        </p:txBody>
      </p:sp>
      <p:pic>
        <p:nvPicPr>
          <p:cNvPr id="3" name="Picture 2"/>
          <p:cNvPicPr>
            <a:picLocks noChangeAspect="1"/>
          </p:cNvPicPr>
          <p:nvPr/>
        </p:nvPicPr>
        <p:blipFill>
          <a:blip r:embed="rId2"/>
          <a:stretch>
            <a:fillRect/>
          </a:stretch>
        </p:blipFill>
        <p:spPr>
          <a:xfrm>
            <a:off x="317608" y="3222172"/>
            <a:ext cx="6007112" cy="355745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796" y="775062"/>
            <a:ext cx="11967959" cy="30460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Determining the Network</a:t>
            </a:r>
            <a:r>
              <a:rPr kumimoji="0" lang="en-US" sz="2400" b="0" i="0" u="none" strike="noStrike" kern="1200" cap="none" spc="0" normalizeH="0" baseline="0" noProof="0" dirty="0">
                <a:ln>
                  <a:noFill/>
                </a:ln>
                <a:solidFill>
                  <a:prstClr val="black"/>
                </a:solidFill>
                <a:effectLst/>
                <a:uLnTx/>
                <a:uFillTx/>
                <a:latin typeface="Constantia"/>
                <a:ea typeface="+mn-ea"/>
                <a:cs typeface="+mn-cs"/>
              </a:rPr>
              <a:t>: Logical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 logical AND Boolean operation is used in determining the network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Logical AND is the comparison of two bits where only a 1 AND 1 produces a 1 and any other combination results in a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1 AND 1 = 1, 0 AND 1 = 0, 1 AND 0 = 0, 0 AND 0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1 = True and 0  =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To identify the network address, the host IPv4 address is logically </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ANDed</a:t>
            </a:r>
            <a:r>
              <a:rPr kumimoji="0" lang="en-US" sz="2400" b="0" i="0" u="none" strike="noStrike" kern="1200" cap="none" spc="0" normalizeH="0" baseline="0" noProof="0" dirty="0">
                <a:ln>
                  <a:noFill/>
                </a:ln>
                <a:solidFill>
                  <a:prstClr val="black"/>
                </a:solidFill>
                <a:effectLst/>
                <a:uLnTx/>
                <a:uFillTx/>
                <a:latin typeface="Constantia"/>
                <a:ea typeface="+mn-ea"/>
                <a:cs typeface="+mn-cs"/>
              </a:rPr>
              <a:t>, bit by bit, with the subnet mask to identify the network address.</a:t>
            </a:r>
          </a:p>
        </p:txBody>
      </p:sp>
      <p:pic>
        <p:nvPicPr>
          <p:cNvPr id="3" name="Picture 2"/>
          <p:cNvPicPr>
            <a:picLocks noChangeAspect="1"/>
          </p:cNvPicPr>
          <p:nvPr/>
        </p:nvPicPr>
        <p:blipFill>
          <a:blip r:embed="rId2"/>
          <a:stretch>
            <a:fillRect/>
          </a:stretch>
        </p:blipFill>
        <p:spPr>
          <a:xfrm>
            <a:off x="424338" y="3860199"/>
            <a:ext cx="10854967" cy="237053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630" y="1325004"/>
            <a:ext cx="10203856" cy="5442354"/>
          </a:xfrm>
          <a:prstGeom prst="rect">
            <a:avLst/>
          </a:prstGeom>
        </p:spPr>
      </p:pic>
      <p:sp>
        <p:nvSpPr>
          <p:cNvPr id="3" name="Rectangle 2"/>
          <p:cNvSpPr/>
          <p:nvPr/>
        </p:nvSpPr>
        <p:spPr>
          <a:xfrm>
            <a:off x="322630" y="428898"/>
            <a:ext cx="11167290"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Subnets with a Slash 16 prefix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The table highlights all the possible scenarios for subnetting a /16 prefix.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E542AE-D250-47E6-DF1A-7F6F78078A0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600" b="1" i="0" u="none" strike="noStrike" kern="1200" cap="none" spc="0" normalizeH="0" baseline="0" noProof="0">
                <a:ln>
                  <a:noFill/>
                </a:ln>
                <a:solidFill>
                  <a:srgbClr val="FFFFFF"/>
                </a:solidFill>
                <a:effectLst/>
                <a:uLnTx/>
                <a:uFillTx/>
                <a:latin typeface="+mj-lt"/>
                <a:ea typeface="+mj-ea"/>
                <a:cs typeface="+mj-cs"/>
              </a:rPr>
              <a:t>CHAPTER TWO : Internet Protocol</a:t>
            </a:r>
            <a:endParaRPr kumimoji="0" lang="en-US" sz="3600" b="0" i="0" u="none" strike="noStrike" kern="1200" cap="none" spc="0" normalizeH="0" baseline="0" noProof="0">
              <a:ln>
                <a:noFill/>
              </a:ln>
              <a:solidFill>
                <a:srgbClr val="FFFFFF"/>
              </a:solidFill>
              <a:effectLst/>
              <a:uLnTx/>
              <a:uFillTx/>
              <a:latin typeface="+mj-lt"/>
              <a:ea typeface="+mj-ea"/>
              <a:cs typeface="+mj-cs"/>
            </a:endParaRPr>
          </a:p>
        </p:txBody>
      </p:sp>
      <p:pic>
        <p:nvPicPr>
          <p:cNvPr id="8" name="Graphic 7" descr="Internet Sharing">
            <a:extLst>
              <a:ext uri="{FF2B5EF4-FFF2-40B4-BE49-F238E27FC236}">
                <a16:creationId xmlns:a16="http://schemas.microsoft.com/office/drawing/2014/main" id="{06159BE3-7AD4-8098-0F5A-E158C13A8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3296" y="643466"/>
            <a:ext cx="5568739" cy="5568739"/>
          </a:xfrm>
          <a:prstGeom prst="rect">
            <a:avLst/>
          </a:prstGeom>
        </p:spPr>
      </p:pic>
      <p:sp>
        <p:nvSpPr>
          <p:cNvPr id="2" name="Footer Placeholder 1">
            <a:extLst>
              <a:ext uri="{FF2B5EF4-FFF2-40B4-BE49-F238E27FC236}">
                <a16:creationId xmlns:a16="http://schemas.microsoft.com/office/drawing/2014/main" id="{5AF665D4-321E-A48D-60C7-2121B7857A6D}"/>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sz="1200" b="1" i="1" u="none" strike="noStrike" kern="1200" cap="none" spc="0" normalizeH="0" baseline="0" noProof="0">
                <a:ln>
                  <a:noFill/>
                </a:ln>
                <a:solidFill>
                  <a:schemeClr val="tx1">
                    <a:alpha val="80000"/>
                  </a:schemeClr>
                </a:solidFill>
                <a:effectLst/>
                <a:uLnTx/>
                <a:uFillTx/>
                <a:latin typeface="+mn-lt"/>
                <a:ea typeface="+mn-ea"/>
                <a:cs typeface="+mn-cs"/>
              </a:rPr>
              <a:t>LABOR FOR THE FUTURE</a:t>
            </a:r>
          </a:p>
        </p:txBody>
      </p:sp>
    </p:spTree>
    <p:extLst>
      <p:ext uri="{BB962C8B-B14F-4D97-AF65-F5344CB8AC3E}">
        <p14:creationId xmlns:p14="http://schemas.microsoft.com/office/powerpoint/2010/main" val="317845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36DFB03-7BC0-7132-7A04-D56A648FD0F4}"/>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200"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200"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5" name="Rectangle 3">
            <a:extLst>
              <a:ext uri="{FF2B5EF4-FFF2-40B4-BE49-F238E27FC236}">
                <a16:creationId xmlns:a16="http://schemas.microsoft.com/office/drawing/2014/main" id="{A6556A83-CF5F-8603-0073-041987936AE9}"/>
              </a:ext>
            </a:extLst>
          </p:cNvPr>
          <p:cNvSpPr>
            <a:spLocks noChangeArrowheads="1"/>
          </p:cNvSpPr>
          <p:nvPr/>
        </p:nvSpPr>
        <p:spPr bwMode="auto">
          <a:xfrm>
            <a:off x="437606" y="581315"/>
            <a:ext cx="10622280" cy="51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defRPr/>
            </a:pPr>
            <a:r>
              <a:rPr kumimoji="0" lang="en-US" altLang="en-RW" sz="2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subnetting </a:t>
            </a: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en-US"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1. Original Network Information</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IP Address:</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172.16.0.0</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B</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Default Subnet Mask (Class B):</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/16 or </a:t>
            </a: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255.255.0.0</a:t>
            </a:r>
            <a:endPar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Total IP Addresses (in /16):</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2¹⁶ = 65,536</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Usable Hosts:</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65,536 - 2 = </a:t>
            </a: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65,534</a:t>
            </a:r>
            <a:endPar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Rectangle 5">
            <a:extLst>
              <a:ext uri="{FF2B5EF4-FFF2-40B4-BE49-F238E27FC236}">
                <a16:creationId xmlns:a16="http://schemas.microsoft.com/office/drawing/2014/main" id="{D12746AA-1071-E6AC-D9C5-87C62E3CE544}"/>
              </a:ext>
            </a:extLst>
          </p:cNvPr>
          <p:cNvSpPr>
            <a:spLocks noChangeArrowheads="1"/>
          </p:cNvSpPr>
          <p:nvPr/>
        </p:nvSpPr>
        <p:spPr bwMode="auto">
          <a:xfrm>
            <a:off x="293059" y="5193310"/>
            <a:ext cx="9931400" cy="1947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2. Subnetting Requirement</a:t>
            </a:r>
          </a:p>
          <a:p>
            <a:pPr marL="0" marR="0" lvl="0" indent="0" algn="l" defTabSz="914400" rtl="0" eaLnBrk="0" fontAlgn="base" latinLnBrk="0" hangingPunct="0">
              <a:lnSpc>
                <a:spcPct val="200000"/>
              </a:lnSpc>
              <a:spcBef>
                <a:spcPct val="0"/>
              </a:spcBef>
              <a:spcAft>
                <a:spcPct val="0"/>
              </a:spcAft>
              <a:buClrTx/>
              <a:buSzTx/>
              <a:buFontTx/>
              <a:buNone/>
              <a:tabLst/>
              <a:defRPr/>
            </a:pP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Goal:</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Create </a:t>
            </a:r>
            <a:r>
              <a:rPr kumimoji="0" lang="en-RW" altLang="en-RW"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4 subnets</a:t>
            </a:r>
            <a:r>
              <a:rPr kumimoji="0" lang="en-RW" altLang="en-RW"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from 172.16.0.0/16</a:t>
            </a:r>
          </a:p>
          <a:p>
            <a:pPr marL="0" marR="0" lvl="0" indent="0" algn="l" defTabSz="914400" rtl="0" eaLnBrk="0" fontAlgn="base" latinLnBrk="0" hangingPunct="0">
              <a:lnSpc>
                <a:spcPct val="200000"/>
              </a:lnSpc>
              <a:spcBef>
                <a:spcPct val="0"/>
              </a:spcBef>
              <a:spcAft>
                <a:spcPct val="0"/>
              </a:spcAft>
              <a:buClrTx/>
              <a:buSzTx/>
              <a:buFontTx/>
              <a:buNone/>
              <a:tabLst/>
              <a:defRPr/>
            </a:pPr>
            <a:endParaRPr kumimoji="0" lang="en-RW" altLang="en-RW"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95547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4E537E-BA49-4D6A-EBA4-DF932D1C59FB}"/>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6" name="TextBox 5">
            <a:extLst>
              <a:ext uri="{FF2B5EF4-FFF2-40B4-BE49-F238E27FC236}">
                <a16:creationId xmlns:a16="http://schemas.microsoft.com/office/drawing/2014/main" id="{CFBAD9B4-354F-56E8-BD74-830684853181}"/>
              </a:ext>
            </a:extLst>
          </p:cNvPr>
          <p:cNvSpPr txBox="1"/>
          <p:nvPr/>
        </p:nvSpPr>
        <p:spPr>
          <a:xfrm>
            <a:off x="101600" y="118804"/>
            <a:ext cx="12090400" cy="65556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Subnetting a Class B Network: 172.16.0.0/16 into 4 Subnets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1. Original Network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IP Address:</a:t>
            </a:r>
            <a:r>
              <a:rPr kumimoji="0" lang="en-US" sz="2000" b="0" i="0" u="none" strike="noStrike" kern="1200" cap="none" spc="0" normalizeH="0" baseline="0" noProof="0" dirty="0">
                <a:ln>
                  <a:noFill/>
                </a:ln>
                <a:solidFill>
                  <a:prstClr val="black"/>
                </a:solidFill>
                <a:effectLst/>
                <a:uLnTx/>
                <a:uFillTx/>
                <a:latin typeface="Constantia"/>
                <a:ea typeface="+mn-ea"/>
                <a:cs typeface="+mn-cs"/>
              </a:rPr>
              <a:t> 172.16.0.0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Class:</a:t>
            </a:r>
            <a:r>
              <a:rPr kumimoji="0" lang="en-US" sz="2000" b="0" i="0" u="none" strike="noStrike" kern="1200" cap="none" spc="0" normalizeH="0" baseline="0" noProof="0" dirty="0">
                <a:ln>
                  <a:noFill/>
                </a:ln>
                <a:solidFill>
                  <a:prstClr val="black"/>
                </a:solidFill>
                <a:effectLst/>
                <a:uLnTx/>
                <a:uFillTx/>
                <a:latin typeface="Constantia"/>
                <a:ea typeface="+mn-ea"/>
                <a:cs typeface="+mn-cs"/>
              </a:rPr>
              <a:t>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Default Subnet Mask (Class B):</a:t>
            </a:r>
            <a:r>
              <a:rPr kumimoji="0" lang="en-US" sz="2000" b="0" i="0" u="none" strike="noStrike" kern="1200" cap="none" spc="0" normalizeH="0" baseline="0" noProof="0" dirty="0">
                <a:ln>
                  <a:noFill/>
                </a:ln>
                <a:solidFill>
                  <a:prstClr val="black"/>
                </a:solidFill>
                <a:effectLst/>
                <a:uLnTx/>
                <a:uFillTx/>
                <a:latin typeface="Constantia"/>
                <a:ea typeface="+mn-ea"/>
                <a:cs typeface="+mn-cs"/>
              </a:rPr>
              <a:t> /16 or </a:t>
            </a:r>
            <a:r>
              <a:rPr kumimoji="0" lang="en-US" sz="2000" b="1" i="0" u="none" strike="noStrike" kern="1200" cap="none" spc="0" normalizeH="0" baseline="0" noProof="0" dirty="0">
                <a:ln>
                  <a:noFill/>
                </a:ln>
                <a:solidFill>
                  <a:prstClr val="black"/>
                </a:solidFill>
                <a:effectLst/>
                <a:uLnTx/>
                <a:uFillTx/>
                <a:latin typeface="Constantia"/>
                <a:ea typeface="+mn-ea"/>
                <a:cs typeface="+mn-cs"/>
              </a:rPr>
              <a:t>255.255.0.0</a:t>
            </a: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Total IP Addresses (in /16):</a:t>
            </a:r>
            <a:r>
              <a:rPr kumimoji="0" lang="en-US" sz="2000" b="0" i="0" u="none" strike="noStrike" kern="1200" cap="none" spc="0" normalizeH="0" baseline="0" noProof="0" dirty="0">
                <a:ln>
                  <a:noFill/>
                </a:ln>
                <a:solidFill>
                  <a:prstClr val="black"/>
                </a:solidFill>
                <a:effectLst/>
                <a:uLnTx/>
                <a:uFillTx/>
                <a:latin typeface="Constantia"/>
                <a:ea typeface="+mn-ea"/>
                <a:cs typeface="+mn-cs"/>
              </a:rPr>
              <a:t> 2¹⁶ = 65,536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Usable Hosts:</a:t>
            </a:r>
            <a:r>
              <a:rPr kumimoji="0" lang="en-US" sz="2000" b="0" i="0" u="none" strike="noStrike" kern="1200" cap="none" spc="0" normalizeH="0" baseline="0" noProof="0" dirty="0">
                <a:ln>
                  <a:noFill/>
                </a:ln>
                <a:solidFill>
                  <a:prstClr val="black"/>
                </a:solidFill>
                <a:effectLst/>
                <a:uLnTx/>
                <a:uFillTx/>
                <a:latin typeface="Constantia"/>
                <a:ea typeface="+mn-ea"/>
                <a:cs typeface="+mn-cs"/>
              </a:rPr>
              <a:t> 65,536 - 2 = </a:t>
            </a:r>
            <a:r>
              <a:rPr kumimoji="0" lang="en-US" sz="2000" b="1" i="0" u="none" strike="noStrike" kern="1200" cap="none" spc="0" normalizeH="0" baseline="0" noProof="0" dirty="0">
                <a:ln>
                  <a:noFill/>
                </a:ln>
                <a:solidFill>
                  <a:prstClr val="black"/>
                </a:solidFill>
                <a:effectLst/>
                <a:uLnTx/>
                <a:uFillTx/>
                <a:latin typeface="Constantia"/>
                <a:ea typeface="+mn-ea"/>
                <a:cs typeface="+mn-cs"/>
              </a:rPr>
              <a:t>65,534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2. Subnetting Requirement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Goal:</a:t>
            </a:r>
            <a:r>
              <a:rPr kumimoji="0" lang="en-US" sz="2000" b="0" i="0" u="none" strike="noStrike" kern="1200" cap="none" spc="0" normalizeH="0" baseline="0" noProof="0" dirty="0">
                <a:ln>
                  <a:noFill/>
                </a:ln>
                <a:solidFill>
                  <a:prstClr val="black"/>
                </a:solidFill>
                <a:effectLst/>
                <a:uLnTx/>
                <a:uFillTx/>
                <a:latin typeface="Constantia"/>
                <a:ea typeface="+mn-ea"/>
                <a:cs typeface="+mn-cs"/>
              </a:rPr>
              <a:t> Create </a:t>
            </a:r>
            <a:r>
              <a:rPr kumimoji="0" lang="en-US" sz="2000" b="1" i="0" u="none" strike="noStrike" kern="1200" cap="none" spc="0" normalizeH="0" baseline="0" noProof="0" dirty="0">
                <a:ln>
                  <a:noFill/>
                </a:ln>
                <a:solidFill>
                  <a:prstClr val="black"/>
                </a:solidFill>
                <a:effectLst/>
                <a:uLnTx/>
                <a:uFillTx/>
                <a:latin typeface="Constantia"/>
                <a:ea typeface="+mn-ea"/>
                <a:cs typeface="+mn-cs"/>
              </a:rPr>
              <a:t>4 subnets</a:t>
            </a:r>
            <a:r>
              <a:rPr kumimoji="0" lang="en-US" sz="2000" b="0" i="0" u="none" strike="noStrike" kern="1200" cap="none" spc="0" normalizeH="0" baseline="0" noProof="0" dirty="0">
                <a:ln>
                  <a:noFill/>
                </a:ln>
                <a:solidFill>
                  <a:prstClr val="black"/>
                </a:solidFill>
                <a:effectLst/>
                <a:uLnTx/>
                <a:uFillTx/>
                <a:latin typeface="Constantia"/>
                <a:ea typeface="+mn-ea"/>
                <a:cs typeface="+mn-cs"/>
              </a:rPr>
              <a:t> from 172.16.0.0/16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Number of Subnets=2</a:t>
            </a:r>
            <a:r>
              <a:rPr kumimoji="0" lang="en-US" sz="2000" b="0" i="0" u="none" strike="noStrike" kern="1200" cap="none" spc="0" normalizeH="0" baseline="30000" noProof="0" dirty="0">
                <a:ln>
                  <a:noFill/>
                </a:ln>
                <a:solidFill>
                  <a:prstClr val="black"/>
                </a:solidFill>
                <a:effectLst/>
                <a:uLnTx/>
                <a:uFillTx/>
                <a:latin typeface="Constantia"/>
                <a:ea typeface="+mn-ea"/>
                <a:cs typeface="+mn-cs"/>
              </a:rPr>
              <a:t>n</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br>
              <a:rPr kumimoji="0" lang="en-US" sz="2000" b="0" i="0" u="none" strike="noStrike" kern="1200" cap="none" spc="0" normalizeH="0" baseline="0" noProof="0" dirty="0">
                <a:ln>
                  <a:noFill/>
                </a:ln>
                <a:solidFill>
                  <a:prstClr val="black"/>
                </a:solidFill>
                <a:effectLst/>
                <a:uLnTx/>
                <a:uFillTx/>
                <a:latin typeface="Constantia"/>
                <a:ea typeface="+mn-ea"/>
                <a:cs typeface="+mn-cs"/>
              </a:rPr>
            </a:br>
            <a:r>
              <a:rPr kumimoji="0" lang="en-US" sz="2000" b="0" i="0" u="none" strike="noStrike" kern="1200" cap="none" spc="0" normalizeH="0" baseline="0" noProof="0" dirty="0">
                <a:ln>
                  <a:noFill/>
                </a:ln>
                <a:solidFill>
                  <a:prstClr val="black"/>
                </a:solidFill>
                <a:effectLst/>
                <a:uLnTx/>
                <a:uFillTx/>
                <a:latin typeface="Constantia"/>
                <a:ea typeface="+mn-ea"/>
                <a:cs typeface="+mn-cs"/>
              </a:rPr>
              <a:t>n = Number of bits borrowed from the host portion.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Used when creating more subnets.</a:t>
            </a:r>
            <a:br>
              <a:rPr kumimoji="0" lang="en-US" sz="2000" b="0" i="0" u="none" strike="noStrike" kern="1200" cap="none" spc="0" normalizeH="0" baseline="0" noProof="0" dirty="0">
                <a:ln>
                  <a:noFill/>
                </a:ln>
                <a:solidFill>
                  <a:prstClr val="black"/>
                </a:solidFill>
                <a:effectLst/>
                <a:uLnTx/>
                <a:uFillTx/>
                <a:latin typeface="Constantia"/>
                <a:ea typeface="+mn-ea"/>
                <a:cs typeface="+mn-cs"/>
              </a:rPr>
            </a:br>
            <a:br>
              <a:rPr kumimoji="0" lang="en-US" sz="2000" b="0" i="0" u="none" strike="noStrike" kern="1200" cap="none" spc="0" normalizeH="0" baseline="0" noProof="0" dirty="0">
                <a:ln>
                  <a:noFill/>
                </a:ln>
                <a:solidFill>
                  <a:prstClr val="black"/>
                </a:solidFill>
                <a:effectLst/>
                <a:uLnTx/>
                <a:uFillTx/>
                <a:latin typeface="Constantia"/>
                <a:ea typeface="+mn-ea"/>
                <a:cs typeface="+mn-cs"/>
              </a:rPr>
            </a:br>
            <a:r>
              <a:rPr kumimoji="0" lang="en-US" sz="2000" b="1" i="0" u="none" strike="noStrike" kern="1200" cap="none" spc="0" normalizeH="0" baseline="0" noProof="0" dirty="0">
                <a:ln>
                  <a:noFill/>
                </a:ln>
                <a:solidFill>
                  <a:prstClr val="black"/>
                </a:solidFill>
                <a:effectLst/>
                <a:uLnTx/>
                <a:uFillTx/>
                <a:latin typeface="Constantia"/>
                <a:ea typeface="+mn-ea"/>
                <a:cs typeface="+mn-cs"/>
              </a:rPr>
              <a:t>Number of Hosts per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Hosts per Subnet=2</a:t>
            </a:r>
            <a:r>
              <a:rPr kumimoji="0" lang="en-US" sz="2000" b="0" i="0" u="none" strike="noStrike" kern="1200" cap="none" spc="0" normalizeH="0" baseline="30000" noProof="0" dirty="0">
                <a:ln>
                  <a:noFill/>
                </a:ln>
                <a:solidFill>
                  <a:prstClr val="black"/>
                </a:solidFill>
                <a:effectLst/>
                <a:uLnTx/>
                <a:uFillTx/>
                <a:latin typeface="Constantia"/>
                <a:ea typeface="+mn-ea"/>
                <a:cs typeface="+mn-cs"/>
              </a:rPr>
              <a:t>h</a:t>
            </a:r>
            <a:r>
              <a:rPr kumimoji="0" lang="en-US" sz="2000" b="0" i="0" u="none" strike="noStrike" kern="1200" cap="none" spc="0" normalizeH="0" baseline="0" noProof="0" dirty="0">
                <a:ln>
                  <a:noFill/>
                </a:ln>
                <a:solidFill>
                  <a:prstClr val="black"/>
                </a:solidFill>
                <a:effectLst/>
                <a:uLnTx/>
                <a:uFillTx/>
                <a:latin typeface="Constantia"/>
                <a:ea typeface="+mn-ea"/>
                <a:cs typeface="+mn-cs"/>
              </a:rPr>
              <a:t>−2       h = Number of bits left for hosts (after subnetting).</a:t>
            </a:r>
            <a:br>
              <a:rPr kumimoji="0" lang="en-US" sz="2000" b="0" i="0" u="none" strike="noStrike" kern="1200" cap="none" spc="0" normalizeH="0" baseline="0" noProof="0" dirty="0">
                <a:ln>
                  <a:noFill/>
                </a:ln>
                <a:solidFill>
                  <a:prstClr val="black"/>
                </a:solidFill>
                <a:effectLst/>
                <a:uLnTx/>
                <a:uFillTx/>
                <a:latin typeface="Constantia"/>
                <a:ea typeface="+mn-ea"/>
                <a:cs typeface="+mn-cs"/>
              </a:rPr>
            </a:br>
            <a:r>
              <a:rPr kumimoji="0" lang="en-US" sz="2000" b="0" i="0" u="none" strike="noStrike" kern="1200" cap="none" spc="0" normalizeH="0" baseline="0" noProof="0" dirty="0">
                <a:ln>
                  <a:noFill/>
                </a:ln>
                <a:solidFill>
                  <a:prstClr val="black"/>
                </a:solidFill>
                <a:effectLst/>
                <a:uLnTx/>
                <a:uFillTx/>
                <a:latin typeface="Constantia"/>
                <a:ea typeface="+mn-ea"/>
                <a:cs typeface="+mn-cs"/>
              </a:rPr>
              <a:t>Subtract 2 for network address and broadcast address.</a:t>
            </a:r>
          </a:p>
        </p:txBody>
      </p:sp>
    </p:spTree>
    <p:extLst>
      <p:ext uri="{BB962C8B-B14F-4D97-AF65-F5344CB8AC3E}">
        <p14:creationId xmlns:p14="http://schemas.microsoft.com/office/powerpoint/2010/main" val="251209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E245D-AFF9-548A-53D0-1FD400533911}"/>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A7EE4426-F261-15B7-A6D0-4A338699302D}"/>
              </a:ext>
            </a:extLst>
          </p:cNvPr>
          <p:cNvSpPr txBox="1"/>
          <p:nvPr/>
        </p:nvSpPr>
        <p:spPr>
          <a:xfrm>
            <a:off x="372589" y="661145"/>
            <a:ext cx="11313160"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 New Subnet Mask (CIDR Notation)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800" b="0" i="0" u="none" strike="noStrike" kern="1200" cap="none" spc="0" normalizeH="0" baseline="0" noProof="0" dirty="0">
                <a:ln>
                  <a:noFill/>
                </a:ln>
                <a:solidFill>
                  <a:prstClr val="black"/>
                </a:solidFill>
                <a:effectLst/>
                <a:uLnTx/>
                <a:uFillTx/>
                <a:latin typeface="Constantia"/>
                <a:ea typeface="+mn-ea"/>
                <a:cs typeface="+mn-cs"/>
              </a:rPr>
            </a:br>
            <a:r>
              <a:rPr kumimoji="0" lang="en-US" sz="2800" b="0" i="0" u="none" strike="noStrike" kern="1200" cap="none" spc="0" normalizeH="0" baseline="0" noProof="0" dirty="0">
                <a:ln>
                  <a:noFill/>
                </a:ln>
                <a:solidFill>
                  <a:prstClr val="black"/>
                </a:solidFill>
                <a:effectLst/>
                <a:uLnTx/>
                <a:uFillTx/>
                <a:latin typeface="Constantia"/>
                <a:ea typeface="+mn-ea"/>
                <a:cs typeface="+mn-cs"/>
              </a:rPr>
              <a:t>New Prefix=Default Prefix+𝑛</a:t>
            </a:r>
            <a:br>
              <a:rPr kumimoji="0" lang="en-US" sz="2800" b="0" i="0" u="none" strike="noStrike" kern="1200" cap="none" spc="0" normalizeH="0" baseline="0" noProof="0" dirty="0">
                <a:ln>
                  <a:noFill/>
                </a:ln>
                <a:solidFill>
                  <a:prstClr val="black"/>
                </a:solidFill>
                <a:effectLst/>
                <a:uLnTx/>
                <a:uFillTx/>
                <a:latin typeface="Constantia"/>
                <a:ea typeface="+mn-ea"/>
                <a:cs typeface="+mn-cs"/>
              </a:rPr>
            </a:br>
            <a:r>
              <a:rPr kumimoji="0" lang="en-US" sz="2800" b="0" i="0" u="none" strike="noStrike" kern="1200" cap="none" spc="0" normalizeH="0" baseline="0" noProof="0" dirty="0">
                <a:ln>
                  <a:noFill/>
                </a:ln>
                <a:solidFill>
                  <a:prstClr val="black"/>
                </a:solidFill>
                <a:effectLst/>
                <a:uLnTx/>
                <a:uFillTx/>
                <a:latin typeface="Constantia"/>
                <a:ea typeface="+mn-ea"/>
                <a:cs typeface="+mn-cs"/>
              </a:rPr>
              <a:t>for Class B, default prefix = 16 If you borrow 2 bits: /16 + 2 = /18</a:t>
            </a:r>
            <a:endParaRPr kumimoji="0" lang="en-RW" sz="2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a:extLst>
              <a:ext uri="{FF2B5EF4-FFF2-40B4-BE49-F238E27FC236}">
                <a16:creationId xmlns:a16="http://schemas.microsoft.com/office/drawing/2014/main" id="{FFB0CD5C-EAF0-9C44-8CC8-03610D5FE0FA}"/>
              </a:ext>
            </a:extLst>
          </p:cNvPr>
          <p:cNvSpPr txBox="1"/>
          <p:nvPr/>
        </p:nvSpPr>
        <p:spPr>
          <a:xfrm>
            <a:off x="210457" y="2653491"/>
            <a:ext cx="856996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New Subnet Mask: 255.255.192.0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10" name="TextBox 9">
            <a:extLst>
              <a:ext uri="{FF2B5EF4-FFF2-40B4-BE49-F238E27FC236}">
                <a16:creationId xmlns:a16="http://schemas.microsoft.com/office/drawing/2014/main" id="{D30FFBB1-9B30-C414-81B7-744CF6057FE2}"/>
              </a:ext>
            </a:extLst>
          </p:cNvPr>
          <p:cNvSpPr txBox="1"/>
          <p:nvPr/>
        </p:nvSpPr>
        <p:spPr>
          <a:xfrm>
            <a:off x="372589" y="3476286"/>
            <a:ext cx="10835640" cy="2784737"/>
          </a:xfrm>
          <a:prstGeom prst="rect">
            <a:avLst/>
          </a:prstGeom>
          <a:no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Block Size (Subnet Increment)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Block Size=256−Subnet Mask Octet</a:t>
            </a:r>
            <a:br>
              <a:rPr kumimoji="0" lang="en-US" sz="1800" b="0" i="0" u="none" strike="noStrike" kern="1200" cap="none" spc="0" normalizeH="0" baseline="0" noProof="0" dirty="0">
                <a:ln>
                  <a:noFill/>
                </a:ln>
                <a:solidFill>
                  <a:prstClr val="black"/>
                </a:solidFill>
                <a:effectLst/>
                <a:uLnTx/>
                <a:uFillTx/>
                <a:latin typeface="Constantia"/>
                <a:ea typeface="+mn-ea"/>
                <a:cs typeface="+mn-cs"/>
              </a:rPr>
            </a:br>
            <a:r>
              <a:rPr kumimoji="0" lang="en-US" sz="1800" b="0" i="0" u="none" strike="noStrike" kern="1200" cap="none" spc="0" normalizeH="0" baseline="0" noProof="0" dirty="0">
                <a:ln>
                  <a:noFill/>
                </a:ln>
                <a:solidFill>
                  <a:prstClr val="black"/>
                </a:solidFill>
                <a:effectLst/>
                <a:uLnTx/>
                <a:uFillTx/>
                <a:latin typeface="Constantia"/>
                <a:ea typeface="+mn-ea"/>
                <a:cs typeface="+mn-cs"/>
              </a:rPr>
              <a:t>when subnetting within a specific octet. Example: Subnet mask is 255.255.192.0,</a:t>
            </a:r>
            <a:br>
              <a:rPr kumimoji="0" lang="en-US" sz="1800" b="0" i="0" u="none" strike="noStrike" kern="1200" cap="none" spc="0" normalizeH="0" baseline="0" noProof="0" dirty="0">
                <a:ln>
                  <a:noFill/>
                </a:ln>
                <a:solidFill>
                  <a:prstClr val="black"/>
                </a:solidFill>
                <a:effectLst/>
                <a:uLnTx/>
                <a:uFillTx/>
                <a:latin typeface="Constantia"/>
                <a:ea typeface="+mn-ea"/>
                <a:cs typeface="+mn-cs"/>
              </a:rPr>
            </a:br>
            <a:r>
              <a:rPr kumimoji="0" lang="en-US" sz="1800" b="0" i="0" u="none" strike="noStrike" kern="1200" cap="none" spc="0" normalizeH="0" baseline="0" noProof="0" dirty="0">
                <a:ln>
                  <a:noFill/>
                </a:ln>
                <a:solidFill>
                  <a:prstClr val="black"/>
                </a:solidFill>
                <a:effectLst/>
                <a:uLnTx/>
                <a:uFillTx/>
                <a:latin typeface="Constantia"/>
                <a:ea typeface="+mn-ea"/>
                <a:cs typeface="+mn-cs"/>
              </a:rPr>
              <a:t>Third octet: 192 Block Size=256−192=64 </a:t>
            </a:r>
            <a:br>
              <a:rPr kumimoji="0" lang="en-US" sz="1800" b="0" i="0" u="none" strike="noStrike" kern="1200" cap="none" spc="0" normalizeH="0" baseline="0" noProof="0" dirty="0">
                <a:ln>
                  <a:noFill/>
                </a:ln>
                <a:solidFill>
                  <a:prstClr val="black"/>
                </a:solidFill>
                <a:effectLst/>
                <a:uLnTx/>
                <a:uFillTx/>
                <a:latin typeface="Constantia"/>
                <a:ea typeface="+mn-ea"/>
                <a:cs typeface="+mn-cs"/>
              </a:rPr>
            </a:br>
            <a:r>
              <a:rPr kumimoji="0" lang="en-US" sz="1800" b="0" i="0" u="none" strike="noStrike" kern="1200" cap="none" spc="0" normalizeH="0" baseline="0" noProof="0" dirty="0">
                <a:ln>
                  <a:noFill/>
                </a:ln>
                <a:solidFill>
                  <a:prstClr val="black"/>
                </a:solidFill>
                <a:effectLst/>
                <a:uLnTx/>
                <a:uFillTx/>
                <a:latin typeface="Constantia"/>
                <a:ea typeface="+mn-ea"/>
                <a:cs typeface="+mn-cs"/>
              </a:rPr>
              <a:t>Block Size=256−192=64   Subnets will increase by 64 in the third octet.</a:t>
            </a: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259341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1">
            <a:extLst>
              <a:ext uri="{FF2B5EF4-FFF2-40B4-BE49-F238E27FC236}">
                <a16:creationId xmlns:a16="http://schemas.microsoft.com/office/drawing/2014/main" id="{D4794EDA-7B43-346A-E801-EBBA0AAA1EBC}"/>
              </a:ext>
            </a:extLst>
          </p:cNvPr>
          <p:cNvSpPr>
            <a:spLocks noChangeArrowheads="1"/>
          </p:cNvSpPr>
          <p:nvPr/>
        </p:nvSpPr>
        <p:spPr bwMode="auto">
          <a:xfrm>
            <a:off x="1046745" y="228600"/>
            <a:ext cx="9055197" cy="200414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altLang="en-RW" sz="3200" b="1" i="0" u="none" strike="noStrike" kern="1200" cap="none" spc="0" normalizeH="0" baseline="0" noProof="0" dirty="0">
                <a:ln>
                  <a:noFill/>
                </a:ln>
                <a:solidFill>
                  <a:prstClr val="black"/>
                </a:solidFill>
                <a:effectLst/>
                <a:uLnTx/>
                <a:uFillTx/>
                <a:latin typeface="Calibri"/>
                <a:ea typeface="+mn-ea"/>
                <a:cs typeface="+mn-cs"/>
              </a:rPr>
              <a:t> 5. Resulting Subnets</a:t>
            </a:r>
          </a:p>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RW"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 name="TextBox 3">
            <a:extLst>
              <a:ext uri="{FF2B5EF4-FFF2-40B4-BE49-F238E27FC236}">
                <a16:creationId xmlns:a16="http://schemas.microsoft.com/office/drawing/2014/main" id="{313AA6BD-FB3C-599D-27FF-6815765EDB43}"/>
              </a:ext>
            </a:extLst>
          </p:cNvPr>
          <p:cNvSpPr txBox="1"/>
          <p:nvPr/>
        </p:nvSpPr>
        <p:spPr>
          <a:xfrm>
            <a:off x="1043698" y="586821"/>
            <a:ext cx="10335356" cy="2668007"/>
          </a:xfrm>
          <a:prstGeom prst="rect">
            <a:avLst/>
          </a:prstGeom>
        </p:spPr>
        <p:txBody>
          <a:bodyPr vert="horz" lIns="91440" tIns="45720" rIns="91440" bIns="45720" rtlCol="0" anchor="ctr">
            <a:normAutofit fontScale="92500"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 4. New Subnet Details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Each /18 subnet: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Number of IPs:</a:t>
            </a: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214=16,3842^{14} = 16,384214=16,384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Usable hosts per subnet:</a:t>
            </a: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16,384−2=16,38216,384 - 2 = 16,38   216,384−2=16,382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Block Size:</a:t>
            </a:r>
            <a:r>
              <a:rPr kumimoji="0" lang="en-US" sz="2000" b="0" i="0" u="none" strike="noStrike" kern="1200" cap="none" spc="0" normalizeH="0" baseline="0" noProof="0" dirty="0">
                <a:ln>
                  <a:noFill/>
                </a:ln>
                <a:solidFill>
                  <a:prstClr val="black"/>
                </a:solidFill>
                <a:effectLst/>
                <a:uLnTx/>
                <a:uFillTx/>
                <a:latin typeface="Constantia"/>
                <a:ea typeface="+mn-ea"/>
                <a:cs typeface="+mn-cs"/>
              </a:rPr>
              <a:t> 2⁸ × 2 = </a:t>
            </a:r>
            <a:r>
              <a:rPr kumimoji="0" lang="en-US" sz="2000" b="1" i="0" u="none" strike="noStrike" kern="1200" cap="none" spc="0" normalizeH="0" baseline="0" noProof="0" dirty="0">
                <a:ln>
                  <a:noFill/>
                </a:ln>
                <a:solidFill>
                  <a:prstClr val="black"/>
                </a:solidFill>
                <a:effectLst/>
                <a:uLnTx/>
                <a:uFillTx/>
                <a:latin typeface="Constantia"/>
                <a:ea typeface="+mn-ea"/>
                <a:cs typeface="+mn-cs"/>
              </a:rPr>
              <a:t>64 × 256 = 16,384 addresses</a:t>
            </a: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Increment per subnet:</a:t>
            </a:r>
            <a:r>
              <a:rPr kumimoji="0" lang="en-US" sz="2000" b="0" i="0" u="none" strike="noStrike" kern="1200" cap="none" spc="0" normalizeH="0" baseline="0" noProof="0" dirty="0">
                <a:ln>
                  <a:noFill/>
                </a:ln>
                <a:solidFill>
                  <a:prstClr val="black"/>
                </a:solidFill>
                <a:effectLst/>
                <a:uLnTx/>
                <a:uFillTx/>
                <a:latin typeface="Constantia"/>
                <a:ea typeface="+mn-ea"/>
                <a:cs typeface="+mn-cs"/>
              </a:rPr>
              <a:t> 64 in the third octet (since you're borrowing 2 bits into the third octet)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2" name="Footer Placeholder 1">
            <a:extLst>
              <a:ext uri="{FF2B5EF4-FFF2-40B4-BE49-F238E27FC236}">
                <a16:creationId xmlns:a16="http://schemas.microsoft.com/office/drawing/2014/main" id="{00A291B2-D806-0943-826F-36E9F000D8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1" u="none" strike="noStrike" kern="1200" cap="none" spc="0" normalizeH="0" baseline="0" noProof="0">
                <a:ln>
                  <a:noFill/>
                </a:ln>
                <a:solidFill>
                  <a:prstClr val="black">
                    <a:lumMod val="50000"/>
                    <a:lumOff val="50000"/>
                  </a:prstClr>
                </a:solidFill>
                <a:effectLst/>
                <a:uLnTx/>
                <a:uFillTx/>
                <a:latin typeface="Constantia"/>
                <a:ea typeface="+mn-ea"/>
                <a:cs typeface="+mn-cs"/>
              </a:rPr>
              <a:t>LABOR FOR THE FUTURE</a:t>
            </a:r>
          </a:p>
        </p:txBody>
      </p:sp>
      <p:graphicFrame>
        <p:nvGraphicFramePr>
          <p:cNvPr id="5" name="Table 4">
            <a:extLst>
              <a:ext uri="{FF2B5EF4-FFF2-40B4-BE49-F238E27FC236}">
                <a16:creationId xmlns:a16="http://schemas.microsoft.com/office/drawing/2014/main" id="{C560868E-169E-5BC8-5F6E-888F672BE650}"/>
              </a:ext>
            </a:extLst>
          </p:cNvPr>
          <p:cNvGraphicFramePr>
            <a:graphicFrameLocks noGrp="1"/>
          </p:cNvGraphicFramePr>
          <p:nvPr/>
        </p:nvGraphicFramePr>
        <p:xfrm>
          <a:off x="557784" y="3038457"/>
          <a:ext cx="11164827" cy="2875063"/>
        </p:xfrm>
        <a:graphic>
          <a:graphicData uri="http://schemas.openxmlformats.org/drawingml/2006/table">
            <a:tbl>
              <a:tblPr firstRow="1" bandRow="1">
                <a:noFill/>
              </a:tblPr>
              <a:tblGrid>
                <a:gridCol w="1833651">
                  <a:extLst>
                    <a:ext uri="{9D8B030D-6E8A-4147-A177-3AD203B41FA5}">
                      <a16:colId xmlns:a16="http://schemas.microsoft.com/office/drawing/2014/main" val="1912036732"/>
                    </a:ext>
                  </a:extLst>
                </a:gridCol>
                <a:gridCol w="2472554">
                  <a:extLst>
                    <a:ext uri="{9D8B030D-6E8A-4147-A177-3AD203B41FA5}">
                      <a16:colId xmlns:a16="http://schemas.microsoft.com/office/drawing/2014/main" val="274315525"/>
                    </a:ext>
                  </a:extLst>
                </a:gridCol>
                <a:gridCol w="2073240">
                  <a:extLst>
                    <a:ext uri="{9D8B030D-6E8A-4147-A177-3AD203B41FA5}">
                      <a16:colId xmlns:a16="http://schemas.microsoft.com/office/drawing/2014/main" val="3246343842"/>
                    </a:ext>
                  </a:extLst>
                </a:gridCol>
                <a:gridCol w="2392691">
                  <a:extLst>
                    <a:ext uri="{9D8B030D-6E8A-4147-A177-3AD203B41FA5}">
                      <a16:colId xmlns:a16="http://schemas.microsoft.com/office/drawing/2014/main" val="1343872330"/>
                    </a:ext>
                  </a:extLst>
                </a:gridCol>
                <a:gridCol w="2392691">
                  <a:extLst>
                    <a:ext uri="{9D8B030D-6E8A-4147-A177-3AD203B41FA5}">
                      <a16:colId xmlns:a16="http://schemas.microsoft.com/office/drawing/2014/main" val="2988126229"/>
                    </a:ext>
                  </a:extLst>
                </a:gridCol>
              </a:tblGrid>
              <a:tr h="851019">
                <a:tc>
                  <a:txBody>
                    <a:bodyPr/>
                    <a:lstStyle/>
                    <a:p>
                      <a:pPr algn="l" fontAlgn="ctr">
                        <a:buNone/>
                      </a:pPr>
                      <a:r>
                        <a:rPr lang="en-US" sz="2300" b="0" i="0" u="none" strike="noStrike">
                          <a:effectLst/>
                          <a:latin typeface="Arial" panose="020B0604020202020204" pitchFamily="34" charset="0"/>
                        </a:rPr>
                        <a:t>Subnet No.</a:t>
                      </a:r>
                    </a:p>
                  </a:txBody>
                  <a:tcPr marL="115002" marR="115002" marT="57501" marB="57501" anchor="ctr">
                    <a:lnL>
                      <a:noFill/>
                    </a:lnL>
                    <a:lnR>
                      <a:noFill/>
                    </a:lnR>
                    <a:lnT>
                      <a:noFill/>
                    </a:lnT>
                    <a:lnB>
                      <a:noFill/>
                    </a:lnB>
                    <a:noFill/>
                  </a:tcPr>
                </a:tc>
                <a:tc>
                  <a:txBody>
                    <a:bodyPr/>
                    <a:lstStyle/>
                    <a:p>
                      <a:pPr algn="l" fontAlgn="ctr">
                        <a:buNone/>
                      </a:pPr>
                      <a:r>
                        <a:rPr lang="en-US" sz="2300" b="0" i="0" u="none" strike="noStrike">
                          <a:effectLst/>
                          <a:latin typeface="Arial" panose="020B0604020202020204" pitchFamily="34" charset="0"/>
                        </a:rPr>
                        <a:t>Network Address</a:t>
                      </a:r>
                    </a:p>
                  </a:txBody>
                  <a:tcPr marL="115002" marR="115002" marT="57501" marB="57501" anchor="ctr">
                    <a:lnL>
                      <a:noFill/>
                    </a:lnL>
                    <a:lnR>
                      <a:noFill/>
                    </a:lnR>
                    <a:lnT>
                      <a:noFill/>
                    </a:lnT>
                    <a:lnB>
                      <a:noFill/>
                    </a:lnB>
                    <a:noFill/>
                  </a:tcPr>
                </a:tc>
                <a:tc>
                  <a:txBody>
                    <a:bodyPr/>
                    <a:lstStyle/>
                    <a:p>
                      <a:pPr algn="l" fontAlgn="ctr">
                        <a:buNone/>
                      </a:pPr>
                      <a:r>
                        <a:rPr lang="en-US" sz="2300" b="0" i="0" u="none" strike="noStrike">
                          <a:effectLst/>
                          <a:latin typeface="Arial" panose="020B0604020202020204" pitchFamily="34" charset="0"/>
                        </a:rPr>
                        <a:t>First Host</a:t>
                      </a:r>
                    </a:p>
                  </a:txBody>
                  <a:tcPr marL="115002" marR="115002" marT="57501" marB="57501" anchor="ctr">
                    <a:lnL>
                      <a:noFill/>
                    </a:lnL>
                    <a:lnR>
                      <a:noFill/>
                    </a:lnR>
                    <a:lnT>
                      <a:noFill/>
                    </a:lnT>
                    <a:lnB>
                      <a:noFill/>
                    </a:lnB>
                    <a:noFill/>
                  </a:tcPr>
                </a:tc>
                <a:tc>
                  <a:txBody>
                    <a:bodyPr/>
                    <a:lstStyle/>
                    <a:p>
                      <a:pPr algn="l" fontAlgn="ctr">
                        <a:buNone/>
                      </a:pPr>
                      <a:r>
                        <a:rPr lang="en-US" sz="2300" b="0" i="0" u="none" strike="noStrike">
                          <a:effectLst/>
                          <a:latin typeface="Arial" panose="020B0604020202020204" pitchFamily="34" charset="0"/>
                        </a:rPr>
                        <a:t>Last Host</a:t>
                      </a:r>
                    </a:p>
                  </a:txBody>
                  <a:tcPr marL="115002" marR="115002" marT="57501" marB="57501" anchor="ctr">
                    <a:lnL>
                      <a:noFill/>
                    </a:lnL>
                    <a:lnR>
                      <a:noFill/>
                    </a:lnR>
                    <a:lnT>
                      <a:noFill/>
                    </a:lnT>
                    <a:lnB>
                      <a:noFill/>
                    </a:lnB>
                    <a:noFill/>
                  </a:tcPr>
                </a:tc>
                <a:tc>
                  <a:txBody>
                    <a:bodyPr/>
                    <a:lstStyle/>
                    <a:p>
                      <a:pPr algn="l" fontAlgn="ctr">
                        <a:buNone/>
                      </a:pPr>
                      <a:r>
                        <a:rPr lang="en-US" sz="2300" b="0" i="0" u="none" strike="noStrike">
                          <a:effectLst/>
                          <a:latin typeface="Arial" panose="020B0604020202020204" pitchFamily="34" charset="0"/>
                        </a:rPr>
                        <a:t>Broadcast Address</a:t>
                      </a:r>
                    </a:p>
                  </a:txBody>
                  <a:tcPr marL="115002" marR="115002" marT="57501" marB="57501" anchor="ctr">
                    <a:lnL>
                      <a:noFill/>
                    </a:lnL>
                    <a:lnR>
                      <a:noFill/>
                    </a:lnR>
                    <a:lnT>
                      <a:noFill/>
                    </a:lnT>
                    <a:lnB>
                      <a:noFill/>
                    </a:lnB>
                    <a:noFill/>
                  </a:tcPr>
                </a:tc>
                <a:extLst>
                  <a:ext uri="{0D108BD9-81ED-4DB2-BD59-A6C34878D82A}">
                    <a16:rowId xmlns:a16="http://schemas.microsoft.com/office/drawing/2014/main" val="2730135237"/>
                  </a:ext>
                </a:extLst>
              </a:tr>
              <a:tr h="506011">
                <a:tc>
                  <a:txBody>
                    <a:bodyPr/>
                    <a:lstStyle/>
                    <a:p>
                      <a:pPr algn="l" fontAlgn="ctr">
                        <a:buNone/>
                      </a:pPr>
                      <a:r>
                        <a:rPr lang="en-RW" sz="2300" b="0" i="0" u="none" strike="noStrike">
                          <a:effectLst/>
                          <a:latin typeface="Arial" panose="020B0604020202020204" pitchFamily="34" charset="0"/>
                        </a:rPr>
                        <a:t>1</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172.16.0.0/18</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172.16.0.1</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172.16.63.254</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172.16.63.255</a:t>
                      </a:r>
                    </a:p>
                  </a:txBody>
                  <a:tcPr marL="115002" marR="115002" marT="57501" marB="57501" anchor="ctr">
                    <a:lnL>
                      <a:noFill/>
                    </a:lnL>
                    <a:lnR>
                      <a:noFill/>
                    </a:lnR>
                    <a:lnT>
                      <a:noFill/>
                    </a:lnT>
                    <a:lnB>
                      <a:noFill/>
                    </a:lnB>
                    <a:noFill/>
                  </a:tcPr>
                </a:tc>
                <a:extLst>
                  <a:ext uri="{0D108BD9-81ED-4DB2-BD59-A6C34878D82A}">
                    <a16:rowId xmlns:a16="http://schemas.microsoft.com/office/drawing/2014/main" val="2153689495"/>
                  </a:ext>
                </a:extLst>
              </a:tr>
              <a:tr h="506011">
                <a:tc>
                  <a:txBody>
                    <a:bodyPr/>
                    <a:lstStyle/>
                    <a:p>
                      <a:pPr algn="l" fontAlgn="ctr">
                        <a:buNone/>
                      </a:pPr>
                      <a:r>
                        <a:rPr lang="en-RW" sz="2300" b="0" i="0" u="none" strike="noStrike">
                          <a:effectLst/>
                          <a:latin typeface="Arial" panose="020B0604020202020204" pitchFamily="34" charset="0"/>
                        </a:rPr>
                        <a:t>2</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172.16.64.0/18</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172.16.64.1</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172.16.127.254</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172.16.127.255</a:t>
                      </a:r>
                    </a:p>
                  </a:txBody>
                  <a:tcPr marL="115002" marR="115002" marT="57501" marB="57501" anchor="ctr">
                    <a:lnL>
                      <a:noFill/>
                    </a:lnL>
                    <a:lnR>
                      <a:noFill/>
                    </a:lnR>
                    <a:lnT>
                      <a:noFill/>
                    </a:lnT>
                    <a:lnB>
                      <a:noFill/>
                    </a:lnB>
                    <a:noFill/>
                  </a:tcPr>
                </a:tc>
                <a:extLst>
                  <a:ext uri="{0D108BD9-81ED-4DB2-BD59-A6C34878D82A}">
                    <a16:rowId xmlns:a16="http://schemas.microsoft.com/office/drawing/2014/main" val="4160665088"/>
                  </a:ext>
                </a:extLst>
              </a:tr>
              <a:tr h="506011">
                <a:tc>
                  <a:txBody>
                    <a:bodyPr/>
                    <a:lstStyle/>
                    <a:p>
                      <a:pPr algn="l" fontAlgn="ctr">
                        <a:buNone/>
                      </a:pPr>
                      <a:r>
                        <a:rPr lang="en-RW" sz="2300" b="0" i="0" u="none" strike="noStrike">
                          <a:effectLst/>
                          <a:latin typeface="Arial" panose="020B0604020202020204" pitchFamily="34" charset="0"/>
                        </a:rPr>
                        <a:t>3</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172.16.128.0/18</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172.16.128.1</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172.16.191.254</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172.16.191.255</a:t>
                      </a:r>
                    </a:p>
                  </a:txBody>
                  <a:tcPr marL="115002" marR="115002" marT="57501" marB="57501" anchor="ctr">
                    <a:lnL>
                      <a:noFill/>
                    </a:lnL>
                    <a:lnR>
                      <a:noFill/>
                    </a:lnR>
                    <a:lnT>
                      <a:noFill/>
                    </a:lnT>
                    <a:lnB>
                      <a:noFill/>
                    </a:lnB>
                    <a:noFill/>
                  </a:tcPr>
                </a:tc>
                <a:extLst>
                  <a:ext uri="{0D108BD9-81ED-4DB2-BD59-A6C34878D82A}">
                    <a16:rowId xmlns:a16="http://schemas.microsoft.com/office/drawing/2014/main" val="3124304534"/>
                  </a:ext>
                </a:extLst>
              </a:tr>
              <a:tr h="506011">
                <a:tc>
                  <a:txBody>
                    <a:bodyPr/>
                    <a:lstStyle/>
                    <a:p>
                      <a:pPr algn="l" fontAlgn="ctr">
                        <a:buNone/>
                      </a:pPr>
                      <a:r>
                        <a:rPr lang="en-RW" sz="2300" b="0" i="0" u="none" strike="noStrike">
                          <a:effectLst/>
                          <a:latin typeface="Arial" panose="020B0604020202020204" pitchFamily="34" charset="0"/>
                        </a:rPr>
                        <a:t>4</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172.16.192.0/18</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172.16.192.1</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a:effectLst/>
                          <a:latin typeface="Arial" panose="020B0604020202020204" pitchFamily="34" charset="0"/>
                        </a:rPr>
                        <a:t>172.16.255.254</a:t>
                      </a:r>
                    </a:p>
                  </a:txBody>
                  <a:tcPr marL="115002" marR="115002" marT="57501" marB="57501" anchor="ctr">
                    <a:lnL>
                      <a:noFill/>
                    </a:lnL>
                    <a:lnR>
                      <a:noFill/>
                    </a:lnR>
                    <a:lnT>
                      <a:noFill/>
                    </a:lnT>
                    <a:lnB>
                      <a:noFill/>
                    </a:lnB>
                    <a:noFill/>
                  </a:tcPr>
                </a:tc>
                <a:tc>
                  <a:txBody>
                    <a:bodyPr/>
                    <a:lstStyle/>
                    <a:p>
                      <a:pPr algn="l" fontAlgn="ctr">
                        <a:buNone/>
                      </a:pPr>
                      <a:r>
                        <a:rPr lang="en-RW" sz="2300" b="0" i="0" u="none" strike="noStrike" dirty="0">
                          <a:effectLst/>
                          <a:latin typeface="Arial" panose="020B0604020202020204" pitchFamily="34" charset="0"/>
                        </a:rPr>
                        <a:t>172.16.255.255</a:t>
                      </a:r>
                    </a:p>
                  </a:txBody>
                  <a:tcPr marL="115002" marR="115002" marT="57501" marB="57501" anchor="ctr">
                    <a:lnL>
                      <a:noFill/>
                    </a:lnL>
                    <a:lnR>
                      <a:noFill/>
                    </a:lnR>
                    <a:lnT>
                      <a:noFill/>
                    </a:lnT>
                    <a:lnB>
                      <a:noFill/>
                    </a:lnB>
                    <a:noFill/>
                  </a:tcPr>
                </a:tc>
                <a:extLst>
                  <a:ext uri="{0D108BD9-81ED-4DB2-BD59-A6C34878D82A}">
                    <a16:rowId xmlns:a16="http://schemas.microsoft.com/office/drawing/2014/main" val="1169771619"/>
                  </a:ext>
                </a:extLst>
              </a:tr>
            </a:tbl>
          </a:graphicData>
        </a:graphic>
      </p:graphicFrame>
    </p:spTree>
    <p:extLst>
      <p:ext uri="{BB962C8B-B14F-4D97-AF65-F5344CB8AC3E}">
        <p14:creationId xmlns:p14="http://schemas.microsoft.com/office/powerpoint/2010/main" val="770202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108C92-2120-769D-2523-CE4E6E1D6859}"/>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C4B07E9F-DE95-1043-B279-0183048042C0}"/>
              </a:ext>
            </a:extLst>
          </p:cNvPr>
          <p:cNvSpPr txBox="1"/>
          <p:nvPr/>
        </p:nvSpPr>
        <p:spPr>
          <a:xfrm>
            <a:off x="1666240" y="1107440"/>
            <a:ext cx="9230360" cy="3892732"/>
          </a:xfrm>
          <a:prstGeom prst="rect">
            <a:avLst/>
          </a:prstGeom>
          <a:no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6. Summary</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Original Network:</a:t>
            </a:r>
            <a:r>
              <a:rPr kumimoji="0" lang="en-US" sz="1800" b="0" i="0" u="none" strike="noStrike" kern="1200" cap="none" spc="0" normalizeH="0" baseline="0" noProof="0" dirty="0">
                <a:ln>
                  <a:noFill/>
                </a:ln>
                <a:solidFill>
                  <a:prstClr val="black"/>
                </a:solidFill>
                <a:effectLst/>
                <a:uLnTx/>
                <a:uFillTx/>
                <a:latin typeface="Constantia"/>
                <a:ea typeface="+mn-ea"/>
                <a:cs typeface="+mn-cs"/>
              </a:rPr>
              <a:t> 172.16.0.0/16</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New Subnet Mask:</a:t>
            </a:r>
            <a:r>
              <a:rPr kumimoji="0" lang="en-US" sz="1800" b="0" i="0" u="none" strike="noStrike" kern="1200" cap="none" spc="0" normalizeH="0" baseline="0" noProof="0" dirty="0">
                <a:ln>
                  <a:noFill/>
                </a:ln>
                <a:solidFill>
                  <a:prstClr val="black"/>
                </a:solidFill>
                <a:effectLst/>
                <a:uLnTx/>
                <a:uFillTx/>
                <a:latin typeface="Constantia"/>
                <a:ea typeface="+mn-ea"/>
                <a:cs typeface="+mn-cs"/>
              </a:rPr>
              <a:t> /18 (255.255.192.0)</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Number of Subnets:</a:t>
            </a:r>
            <a:r>
              <a:rPr kumimoji="0" lang="en-US" sz="1800" b="0" i="0" u="none" strike="noStrike" kern="1200" cap="none" spc="0" normalizeH="0" baseline="0" noProof="0" dirty="0">
                <a:ln>
                  <a:noFill/>
                </a:ln>
                <a:solidFill>
                  <a:prstClr val="black"/>
                </a:solidFill>
                <a:effectLst/>
                <a:uLnTx/>
                <a:uFillTx/>
                <a:latin typeface="Constantia"/>
                <a:ea typeface="+mn-ea"/>
                <a:cs typeface="+mn-cs"/>
              </a:rPr>
              <a:t> 4</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Usable Hosts per Subnet:</a:t>
            </a:r>
            <a:r>
              <a:rPr kumimoji="0" lang="en-US" sz="1800" b="0" i="0" u="none" strike="noStrike" kern="1200" cap="none" spc="0" normalizeH="0" baseline="0" noProof="0" dirty="0">
                <a:ln>
                  <a:noFill/>
                </a:ln>
                <a:solidFill>
                  <a:prstClr val="black"/>
                </a:solidFill>
                <a:effectLst/>
                <a:uLnTx/>
                <a:uFillTx/>
                <a:latin typeface="Constantia"/>
                <a:ea typeface="+mn-ea"/>
                <a:cs typeface="+mn-cs"/>
              </a:rPr>
              <a:t> 16,382</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Addresses per Subnet:</a:t>
            </a:r>
            <a:r>
              <a:rPr kumimoji="0" lang="en-US" sz="1800" b="0" i="0" u="none" strike="noStrike" kern="1200" cap="none" spc="0" normalizeH="0" baseline="0" noProof="0" dirty="0">
                <a:ln>
                  <a:noFill/>
                </a:ln>
                <a:solidFill>
                  <a:prstClr val="black"/>
                </a:solidFill>
                <a:effectLst/>
                <a:uLnTx/>
                <a:uFillTx/>
                <a:latin typeface="Constantia"/>
                <a:ea typeface="+mn-ea"/>
                <a:cs typeface="+mn-cs"/>
              </a:rPr>
              <a:t> 16,384</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Address Range per Subnet:</a:t>
            </a:r>
            <a:r>
              <a:rPr kumimoji="0" lang="en-US" sz="1800" b="0" i="0" u="none" strike="noStrike" kern="1200" cap="none" spc="0" normalizeH="0" baseline="0" noProof="0" dirty="0">
                <a:ln>
                  <a:noFill/>
                </a:ln>
                <a:solidFill>
                  <a:prstClr val="black"/>
                </a:solidFill>
                <a:effectLst/>
                <a:uLnTx/>
                <a:uFillTx/>
                <a:latin typeface="Constantia"/>
                <a:ea typeface="+mn-ea"/>
                <a:cs typeface="+mn-cs"/>
              </a:rPr>
              <a:t> Spans 64 values in the 3rd octet</a:t>
            </a:r>
          </a:p>
        </p:txBody>
      </p:sp>
    </p:spTree>
    <p:extLst>
      <p:ext uri="{BB962C8B-B14F-4D97-AF65-F5344CB8AC3E}">
        <p14:creationId xmlns:p14="http://schemas.microsoft.com/office/powerpoint/2010/main" val="185892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3473" y="919790"/>
            <a:ext cx="8642559" cy="1901788"/>
          </a:xfrm>
          <a:prstGeom prst="rect">
            <a:avLst/>
          </a:prstGeom>
        </p:spPr>
      </p:pic>
      <p:pic>
        <p:nvPicPr>
          <p:cNvPr id="3" name="Picture 2"/>
          <p:cNvPicPr>
            <a:picLocks noChangeAspect="1"/>
          </p:cNvPicPr>
          <p:nvPr/>
        </p:nvPicPr>
        <p:blipFill>
          <a:blip r:embed="rId3"/>
          <a:stretch>
            <a:fillRect/>
          </a:stretch>
        </p:blipFill>
        <p:spPr>
          <a:xfrm>
            <a:off x="603155" y="2878555"/>
            <a:ext cx="10561234" cy="334388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097" y="243840"/>
            <a:ext cx="11686903" cy="63696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          VLSM (Variable Length Subnet Masking)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VLSM</a:t>
            </a:r>
            <a:r>
              <a:rPr kumimoji="0" lang="en-US" sz="2400" b="0" i="0" u="none" strike="noStrike" kern="1200" cap="none" spc="0" normalizeH="0" baseline="0" noProof="0" dirty="0">
                <a:ln>
                  <a:noFill/>
                </a:ln>
                <a:solidFill>
                  <a:prstClr val="black"/>
                </a:solidFill>
                <a:effectLst/>
                <a:uLnTx/>
                <a:uFillTx/>
                <a:latin typeface="Constantia"/>
                <a:ea typeface="+mn-ea"/>
                <a:cs typeface="+mn-cs"/>
              </a:rPr>
              <a:t> is a technique that allows network administrators to divide an IP address space into subnets of different sizes. It is an enhancement of traditional fixed-length subnetting and is particularly useful for conserving IPv4 addresses, especially in scenarios where subnets of various sizes are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Key Concepts of VLSM: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Efficient Use of IP Address Space</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VLSM allows for the creation of subnets with different subnet masks based on the specific number of required hosts. This conserves IPv4 addresses by minimizing waste, as subnets can be tailored to fit the exact number of devices needed in each network segment.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Hierarchical Addressing</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By using VLSM, networks can be divided into smaller subnets and then further subnetted as needed. This creates a more organized and hierarchical network, improving routing efficiency.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149" y="862404"/>
            <a:ext cx="11684536" cy="439539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265" y="446626"/>
            <a:ext cx="11482467" cy="4523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Classless Inter-Domain Routing (CIDR):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CIDR allows for more flexible allocation of IP address space compared to the older classful addressing system. It works in conjunction with VLSM to optimize the allocation of IP blocks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VLSM is an essential technique for conserving IPv4 address space by allowing networks to be divided into subnets of varying sizes. It helps make the most efficient use of limited IP addresses, especially in environments where address space is scarce.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 Box 3"/>
          <p:cNvSpPr txBox="1"/>
          <p:nvPr/>
        </p:nvSpPr>
        <p:spPr>
          <a:xfrm>
            <a:off x="662305" y="526415"/>
            <a:ext cx="11092815" cy="50774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 </a:t>
            </a:r>
            <a:r>
              <a:rPr kumimoji="0" lang="en-US" sz="1800" b="1" i="0" u="none" strike="noStrike" kern="1200" cap="none" spc="0" normalizeH="0" baseline="0" noProof="0">
                <a:ln>
                  <a:noFill/>
                </a:ln>
                <a:solidFill>
                  <a:prstClr val="black"/>
                </a:solidFill>
                <a:effectLst/>
                <a:uLnTx/>
                <a:uFillTx/>
                <a:latin typeface="Constantia"/>
                <a:ea typeface="+mn-ea"/>
                <a:cs typeface="+mn-cs"/>
              </a:rPr>
              <a:t>CIDR (Classless Inter-Domain Routing)</a:t>
            </a: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What it is: A method of IP addressing that eliminates the traditional class-based system (Class A, B, 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Key idea: Uses prefix notation (e.g., /16, /24) to represent subnet masks.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Why it's useful: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Allows more efficient use of IP address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Supports route aggregation (supernetting) to reduce routing table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192.168.0.0/22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This includes: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192.168.0.0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192.168.1.0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192.168.2.0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192.168.3.0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120" y="764024"/>
            <a:ext cx="11535508" cy="6093976"/>
          </a:xfrm>
          <a:prstGeom prst="rect">
            <a:avLst/>
          </a:prstGeom>
        </p:spPr>
        <p:txBody>
          <a:bodyPr wrap="square">
            <a:spAutoFit/>
          </a:bodyPr>
          <a:lstStyle/>
          <a:p>
            <a:pPr>
              <a:lnSpc>
                <a:spcPct val="150000"/>
              </a:lnSpc>
              <a:buNone/>
            </a:pPr>
            <a:r>
              <a:rPr lang="en-US" sz="2800" b="1" dirty="0">
                <a:latin typeface="Times New Roman" panose="02020603050405020304" pitchFamily="18" charset="0"/>
                <a:cs typeface="Times New Roman" panose="02020603050405020304" pitchFamily="18" charset="0"/>
              </a:rPr>
              <a:t>Internet Protocol (IP)</a:t>
            </a:r>
          </a:p>
          <a:p>
            <a:pPr>
              <a:lnSpc>
                <a:spcPct val="150000"/>
              </a:lnSpc>
              <a:buNone/>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Internet Protocol (IP)</a:t>
            </a:r>
            <a:r>
              <a:rPr lang="en-US" sz="2400" dirty="0">
                <a:latin typeface="Times New Roman" panose="02020603050405020304" pitchFamily="18" charset="0"/>
                <a:cs typeface="Times New Roman" panose="02020603050405020304" pitchFamily="18" charset="0"/>
              </a:rPr>
              <a:t> is a </a:t>
            </a:r>
            <a:r>
              <a:rPr lang="en-US" sz="2400" b="1" dirty="0">
                <a:latin typeface="Times New Roman" panose="02020603050405020304" pitchFamily="18" charset="0"/>
                <a:cs typeface="Times New Roman" panose="02020603050405020304" pitchFamily="18" charset="0"/>
              </a:rPr>
              <a:t>network layer protocol (Layer 3 in the OSI model)</a:t>
            </a:r>
            <a:r>
              <a:rPr lang="en-US" sz="2400" dirty="0">
                <a:latin typeface="Times New Roman" panose="02020603050405020304" pitchFamily="18" charset="0"/>
                <a:cs typeface="Times New Roman" panose="02020603050405020304" pitchFamily="18" charset="0"/>
              </a:rPr>
              <a:t> that is responsible for:</a:t>
            </a:r>
          </a:p>
          <a:p>
            <a:pPr>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Identifying devices</a:t>
            </a:r>
            <a:r>
              <a:rPr lang="en-US" sz="2400" dirty="0">
                <a:latin typeface="Times New Roman" panose="02020603050405020304" pitchFamily="18" charset="0"/>
                <a:cs typeface="Times New Roman" panose="02020603050405020304" pitchFamily="18" charset="0"/>
              </a:rPr>
              <a:t> on a network using IP addresses.</a:t>
            </a:r>
          </a:p>
          <a:p>
            <a:pPr>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Delivering data packets</a:t>
            </a:r>
            <a:r>
              <a:rPr lang="en-US" sz="2400" dirty="0">
                <a:latin typeface="Times New Roman" panose="02020603050405020304" pitchFamily="18" charset="0"/>
                <a:cs typeface="Times New Roman" panose="02020603050405020304" pitchFamily="18" charset="0"/>
              </a:rPr>
              <a:t> from a source device to a destination device across interconnected networks (the internet).</a:t>
            </a:r>
          </a:p>
          <a:p>
            <a:pPr>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Providing logical addressing</a:t>
            </a:r>
            <a:r>
              <a:rPr lang="en-US" sz="2400" dirty="0">
                <a:latin typeface="Times New Roman" panose="02020603050405020304" pitchFamily="18" charset="0"/>
                <a:cs typeface="Times New Roman" panose="02020603050405020304" pitchFamily="18" charset="0"/>
              </a:rPr>
              <a:t> (IP addresses) as opposed to physical addressing (MAC addresses).</a:t>
            </a:r>
          </a:p>
          <a:p>
            <a:endParaRPr lang="en-US" sz="2400" dirty="0"/>
          </a:p>
          <a:p>
            <a:endParaRPr lang="en-US" sz="2400" dirty="0"/>
          </a:p>
          <a:p>
            <a:endParaRPr lang="en-US" sz="2400" dirty="0"/>
          </a:p>
          <a:p>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 Box 3"/>
          <p:cNvSpPr txBox="1"/>
          <p:nvPr/>
        </p:nvSpPr>
        <p:spPr>
          <a:xfrm>
            <a:off x="686435" y="-25400"/>
            <a:ext cx="11271250" cy="53543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nstantia"/>
                <a:ea typeface="+mn-ea"/>
                <a:cs typeface="+mn-cs"/>
              </a:rPr>
              <a:t>VLSM (Variable Length Subnet Masking)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What it is: A technique that allows subnets of different sizes to be created from a single IP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Key idea: You subnet a subnet, allocating IPs based on actual need.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Why it’s useful:</a:t>
            </a:r>
            <a:r>
              <a:rPr kumimoji="0" lang="en-US" sz="1800" b="0" i="0" u="none" strike="noStrike" kern="1200" cap="none" spc="0" normalizeH="0" baseline="0" noProof="0">
                <a:ln>
                  <a:noFill/>
                </a:ln>
                <a:solidFill>
                  <a:prstClr val="black"/>
                </a:solidFill>
                <a:effectLst/>
                <a:uLnTx/>
                <a:uFillTx/>
                <a:latin typeface="Constantia"/>
                <a:ea typeface="+mn-ea"/>
                <a:cs typeface="+mn-cs"/>
                <a:sym typeface="+mn-ea"/>
              </a:rPr>
              <a:t>Optimizes address usage.</a:t>
            </a: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Avoids waste in small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Example: If you have 192.168.1.0/24, you can divide it into: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/25 (128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/26 (64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/27 (32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nstantia"/>
                <a:ea typeface="+mn-ea"/>
                <a:cs typeface="+mn-cs"/>
              </a:rPr>
              <a:t>/30 (2 hosts, for point-to-point)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graphicFrame>
        <p:nvGraphicFramePr>
          <p:cNvPr id="3" name="Table 2">
            <a:extLst>
              <a:ext uri="{FF2B5EF4-FFF2-40B4-BE49-F238E27FC236}">
                <a16:creationId xmlns:a16="http://schemas.microsoft.com/office/drawing/2014/main" id="{364A352F-7104-FAFC-D612-47CF6E3E324F}"/>
              </a:ext>
            </a:extLst>
          </p:cNvPr>
          <p:cNvGraphicFramePr>
            <a:graphicFrameLocks noGrp="1"/>
          </p:cNvGraphicFramePr>
          <p:nvPr>
            <p:extLst>
              <p:ext uri="{D42A27DB-BD31-4B8C-83A1-F6EECF244321}">
                <p14:modId xmlns:p14="http://schemas.microsoft.com/office/powerpoint/2010/main" val="1654705976"/>
              </p:ext>
            </p:extLst>
          </p:nvPr>
        </p:nvGraphicFramePr>
        <p:xfrm>
          <a:off x="480670" y="1527232"/>
          <a:ext cx="10129470" cy="4782088"/>
        </p:xfrm>
        <a:graphic>
          <a:graphicData uri="http://schemas.openxmlformats.org/drawingml/2006/table">
            <a:tbl>
              <a:tblPr/>
              <a:tblGrid>
                <a:gridCol w="3376490">
                  <a:extLst>
                    <a:ext uri="{9D8B030D-6E8A-4147-A177-3AD203B41FA5}">
                      <a16:colId xmlns:a16="http://schemas.microsoft.com/office/drawing/2014/main" val="3837274454"/>
                    </a:ext>
                  </a:extLst>
                </a:gridCol>
                <a:gridCol w="3376490">
                  <a:extLst>
                    <a:ext uri="{9D8B030D-6E8A-4147-A177-3AD203B41FA5}">
                      <a16:colId xmlns:a16="http://schemas.microsoft.com/office/drawing/2014/main" val="2795813266"/>
                    </a:ext>
                  </a:extLst>
                </a:gridCol>
                <a:gridCol w="3376490">
                  <a:extLst>
                    <a:ext uri="{9D8B030D-6E8A-4147-A177-3AD203B41FA5}">
                      <a16:colId xmlns:a16="http://schemas.microsoft.com/office/drawing/2014/main" val="448389590"/>
                    </a:ext>
                  </a:extLst>
                </a:gridCol>
              </a:tblGrid>
              <a:tr h="337649">
                <a:tc>
                  <a:txBody>
                    <a:bodyPr/>
                    <a:lstStyle/>
                    <a:p>
                      <a:r>
                        <a:rPr lang="en-US" sz="1700" dirty="0"/>
                        <a:t>Feature</a:t>
                      </a:r>
                    </a:p>
                  </a:txBody>
                  <a:tcPr marL="84412" marR="84412" marT="42206" marB="42206" anchor="ctr">
                    <a:lnL>
                      <a:noFill/>
                    </a:lnL>
                    <a:lnR>
                      <a:noFill/>
                    </a:lnR>
                    <a:lnT>
                      <a:noFill/>
                    </a:lnT>
                    <a:lnB>
                      <a:noFill/>
                    </a:lnB>
                    <a:noFill/>
                  </a:tcPr>
                </a:tc>
                <a:tc>
                  <a:txBody>
                    <a:bodyPr/>
                    <a:lstStyle/>
                    <a:p>
                      <a:r>
                        <a:rPr lang="en-US" sz="1700" b="1"/>
                        <a:t>VLSM</a:t>
                      </a:r>
                      <a:endParaRPr lang="en-US" sz="1700"/>
                    </a:p>
                  </a:txBody>
                  <a:tcPr marL="84412" marR="84412" marT="42206" marB="42206" anchor="ctr">
                    <a:lnL>
                      <a:noFill/>
                    </a:lnL>
                    <a:lnR>
                      <a:noFill/>
                    </a:lnR>
                    <a:lnT>
                      <a:noFill/>
                    </a:lnT>
                    <a:lnB>
                      <a:noFill/>
                    </a:lnB>
                    <a:noFill/>
                  </a:tcPr>
                </a:tc>
                <a:tc>
                  <a:txBody>
                    <a:bodyPr/>
                    <a:lstStyle/>
                    <a:p>
                      <a:r>
                        <a:rPr lang="en-US" sz="1700" b="1" dirty="0"/>
                        <a:t>CIDR</a:t>
                      </a:r>
                      <a:endParaRPr lang="en-US" sz="1700" dirty="0"/>
                    </a:p>
                  </a:txBody>
                  <a:tcPr marL="84412" marR="84412" marT="42206" marB="42206" anchor="ctr">
                    <a:lnL>
                      <a:noFill/>
                    </a:lnL>
                    <a:lnR>
                      <a:noFill/>
                    </a:lnR>
                    <a:lnT>
                      <a:noFill/>
                    </a:lnT>
                    <a:lnB>
                      <a:noFill/>
                    </a:lnB>
                    <a:noFill/>
                  </a:tcPr>
                </a:tc>
                <a:extLst>
                  <a:ext uri="{0D108BD9-81ED-4DB2-BD59-A6C34878D82A}">
                    <a16:rowId xmlns:a16="http://schemas.microsoft.com/office/drawing/2014/main" val="3931475658"/>
                  </a:ext>
                </a:extLst>
              </a:tr>
              <a:tr h="648496">
                <a:tc>
                  <a:txBody>
                    <a:bodyPr/>
                    <a:lstStyle/>
                    <a:p>
                      <a:r>
                        <a:rPr lang="en-RW" sz="1700" dirty="0"/>
                        <a:t> </a:t>
                      </a:r>
                      <a:r>
                        <a:rPr lang="en-US" sz="1700" b="1" dirty="0"/>
                        <a:t>Full Name</a:t>
                      </a:r>
                      <a:endParaRPr lang="en-US" sz="1700" dirty="0"/>
                    </a:p>
                  </a:txBody>
                  <a:tcPr marL="84412" marR="84412" marT="42206" marB="42206" anchor="ctr">
                    <a:lnL>
                      <a:noFill/>
                    </a:lnL>
                    <a:lnR>
                      <a:noFill/>
                    </a:lnR>
                    <a:lnT>
                      <a:noFill/>
                    </a:lnT>
                    <a:lnB>
                      <a:noFill/>
                    </a:lnB>
                    <a:noFill/>
                  </a:tcPr>
                </a:tc>
                <a:tc>
                  <a:txBody>
                    <a:bodyPr/>
                    <a:lstStyle/>
                    <a:p>
                      <a:r>
                        <a:rPr lang="en-US" sz="1700"/>
                        <a:t>Variable Length Subnet Masking</a:t>
                      </a:r>
                    </a:p>
                  </a:txBody>
                  <a:tcPr marL="84412" marR="84412" marT="42206" marB="42206" anchor="ctr">
                    <a:lnL>
                      <a:noFill/>
                    </a:lnL>
                    <a:lnR>
                      <a:noFill/>
                    </a:lnR>
                    <a:lnT>
                      <a:noFill/>
                    </a:lnT>
                    <a:lnB>
                      <a:noFill/>
                    </a:lnB>
                    <a:noFill/>
                  </a:tcPr>
                </a:tc>
                <a:tc>
                  <a:txBody>
                    <a:bodyPr/>
                    <a:lstStyle/>
                    <a:p>
                      <a:r>
                        <a:rPr lang="en-US" sz="1700"/>
                        <a:t>Classless Inter-Domain Routing</a:t>
                      </a:r>
                    </a:p>
                  </a:txBody>
                  <a:tcPr marL="84412" marR="84412" marT="42206" marB="42206" anchor="ctr">
                    <a:lnL>
                      <a:noFill/>
                    </a:lnL>
                    <a:lnR>
                      <a:noFill/>
                    </a:lnR>
                    <a:lnT>
                      <a:noFill/>
                    </a:lnT>
                    <a:lnB>
                      <a:noFill/>
                    </a:lnB>
                    <a:noFill/>
                  </a:tcPr>
                </a:tc>
                <a:extLst>
                  <a:ext uri="{0D108BD9-81ED-4DB2-BD59-A6C34878D82A}">
                    <a16:rowId xmlns:a16="http://schemas.microsoft.com/office/drawing/2014/main" val="1444503082"/>
                  </a:ext>
                </a:extLst>
              </a:tr>
              <a:tr h="590886">
                <a:tc>
                  <a:txBody>
                    <a:bodyPr/>
                    <a:lstStyle/>
                    <a:p>
                      <a:r>
                        <a:rPr lang="en-RW" sz="1700" dirty="0"/>
                        <a:t> </a:t>
                      </a:r>
                      <a:r>
                        <a:rPr lang="en-US" sz="1700" b="1" dirty="0"/>
                        <a:t>Used for</a:t>
                      </a:r>
                      <a:endParaRPr lang="en-US" sz="1700" dirty="0"/>
                    </a:p>
                  </a:txBody>
                  <a:tcPr marL="84412" marR="84412" marT="42206" marB="42206" anchor="ctr">
                    <a:lnL>
                      <a:noFill/>
                    </a:lnL>
                    <a:lnR>
                      <a:noFill/>
                    </a:lnR>
                    <a:lnT>
                      <a:noFill/>
                    </a:lnT>
                    <a:lnB>
                      <a:noFill/>
                    </a:lnB>
                    <a:noFill/>
                  </a:tcPr>
                </a:tc>
                <a:tc>
                  <a:txBody>
                    <a:bodyPr/>
                    <a:lstStyle/>
                    <a:p>
                      <a:r>
                        <a:rPr lang="en-US" sz="1700"/>
                        <a:t>Subnetting </a:t>
                      </a:r>
                      <a:r>
                        <a:rPr lang="en-US" sz="1700" b="1"/>
                        <a:t>within private/internal networks</a:t>
                      </a:r>
                      <a:endParaRPr lang="en-US" sz="1700"/>
                    </a:p>
                  </a:txBody>
                  <a:tcPr marL="84412" marR="84412" marT="42206" marB="42206" anchor="ctr">
                    <a:lnL>
                      <a:noFill/>
                    </a:lnL>
                    <a:lnR>
                      <a:noFill/>
                    </a:lnR>
                    <a:lnT>
                      <a:noFill/>
                    </a:lnT>
                    <a:lnB>
                      <a:noFill/>
                    </a:lnB>
                    <a:noFill/>
                  </a:tcPr>
                </a:tc>
                <a:tc>
                  <a:txBody>
                    <a:bodyPr/>
                    <a:lstStyle/>
                    <a:p>
                      <a:r>
                        <a:rPr lang="en-US" sz="1700"/>
                        <a:t>Aggregating </a:t>
                      </a:r>
                      <a:r>
                        <a:rPr lang="en-US" sz="1700" b="1"/>
                        <a:t>public IPs</a:t>
                      </a:r>
                      <a:r>
                        <a:rPr lang="en-US" sz="1700"/>
                        <a:t> to reduce routing table size</a:t>
                      </a:r>
                    </a:p>
                  </a:txBody>
                  <a:tcPr marL="84412" marR="84412" marT="42206" marB="42206" anchor="ctr">
                    <a:lnL>
                      <a:noFill/>
                    </a:lnL>
                    <a:lnR>
                      <a:noFill/>
                    </a:lnR>
                    <a:lnT>
                      <a:noFill/>
                    </a:lnT>
                    <a:lnB>
                      <a:noFill/>
                    </a:lnB>
                    <a:noFill/>
                  </a:tcPr>
                </a:tc>
                <a:extLst>
                  <a:ext uri="{0D108BD9-81ED-4DB2-BD59-A6C34878D82A}">
                    <a16:rowId xmlns:a16="http://schemas.microsoft.com/office/drawing/2014/main" val="4176470382"/>
                  </a:ext>
                </a:extLst>
              </a:tr>
              <a:tr h="844123">
                <a:tc>
                  <a:txBody>
                    <a:bodyPr/>
                    <a:lstStyle/>
                    <a:p>
                      <a:r>
                        <a:rPr lang="en-US" sz="1700" b="1" dirty="0"/>
                        <a:t>Purpose</a:t>
                      </a:r>
                      <a:endParaRPr lang="en-US" sz="1700" dirty="0"/>
                    </a:p>
                  </a:txBody>
                  <a:tcPr marL="84412" marR="84412" marT="42206" marB="42206" anchor="ctr">
                    <a:lnL>
                      <a:noFill/>
                    </a:lnL>
                    <a:lnR>
                      <a:noFill/>
                    </a:lnR>
                    <a:lnT>
                      <a:noFill/>
                    </a:lnT>
                    <a:lnB>
                      <a:noFill/>
                    </a:lnB>
                    <a:noFill/>
                  </a:tcPr>
                </a:tc>
                <a:tc>
                  <a:txBody>
                    <a:bodyPr/>
                    <a:lstStyle/>
                    <a:p>
                      <a:r>
                        <a:rPr lang="en-US" sz="1700"/>
                        <a:t>Efficiently allocate IP addresses by creating </a:t>
                      </a:r>
                      <a:r>
                        <a:rPr lang="en-US" sz="1700" b="1"/>
                        <a:t>subnets of different sizes</a:t>
                      </a:r>
                      <a:r>
                        <a:rPr lang="en-US" sz="1700"/>
                        <a:t> within a larger network</a:t>
                      </a:r>
                    </a:p>
                  </a:txBody>
                  <a:tcPr marL="84412" marR="84412" marT="42206" marB="42206" anchor="ctr">
                    <a:lnL>
                      <a:noFill/>
                    </a:lnL>
                    <a:lnR>
                      <a:noFill/>
                    </a:lnR>
                    <a:lnT>
                      <a:noFill/>
                    </a:lnT>
                    <a:lnB>
                      <a:noFill/>
                    </a:lnB>
                    <a:noFill/>
                  </a:tcPr>
                </a:tc>
                <a:tc>
                  <a:txBody>
                    <a:bodyPr/>
                    <a:lstStyle/>
                    <a:p>
                      <a:r>
                        <a:rPr lang="en-US" sz="1700"/>
                        <a:t>Combine multiple networks into </a:t>
                      </a:r>
                      <a:r>
                        <a:rPr lang="en-US" sz="1700" b="1"/>
                        <a:t>one summarized route</a:t>
                      </a:r>
                      <a:r>
                        <a:rPr lang="en-US" sz="1700"/>
                        <a:t> (route aggregation)</a:t>
                      </a:r>
                    </a:p>
                  </a:txBody>
                  <a:tcPr marL="84412" marR="84412" marT="42206" marB="42206" anchor="ctr">
                    <a:lnL>
                      <a:noFill/>
                    </a:lnL>
                    <a:lnR>
                      <a:noFill/>
                    </a:lnR>
                    <a:lnT>
                      <a:noFill/>
                    </a:lnT>
                    <a:lnB>
                      <a:noFill/>
                    </a:lnB>
                    <a:noFill/>
                  </a:tcPr>
                </a:tc>
                <a:extLst>
                  <a:ext uri="{0D108BD9-81ED-4DB2-BD59-A6C34878D82A}">
                    <a16:rowId xmlns:a16="http://schemas.microsoft.com/office/drawing/2014/main" val="4219228882"/>
                  </a:ext>
                </a:extLst>
              </a:tr>
              <a:tr h="590886">
                <a:tc>
                  <a:txBody>
                    <a:bodyPr/>
                    <a:lstStyle/>
                    <a:p>
                      <a:r>
                        <a:rPr lang="en-US" sz="1700" b="1" dirty="0"/>
                        <a:t>Context</a:t>
                      </a:r>
                      <a:endParaRPr lang="en-US" sz="1700" dirty="0"/>
                    </a:p>
                  </a:txBody>
                  <a:tcPr marL="84412" marR="84412" marT="42206" marB="42206" anchor="ctr">
                    <a:lnL>
                      <a:noFill/>
                    </a:lnL>
                    <a:lnR>
                      <a:noFill/>
                    </a:lnR>
                    <a:lnT>
                      <a:noFill/>
                    </a:lnT>
                    <a:lnB>
                      <a:noFill/>
                    </a:lnB>
                    <a:noFill/>
                  </a:tcPr>
                </a:tc>
                <a:tc>
                  <a:txBody>
                    <a:bodyPr/>
                    <a:lstStyle/>
                    <a:p>
                      <a:r>
                        <a:rPr lang="en-US" sz="1700"/>
                        <a:t>Used </a:t>
                      </a:r>
                      <a:r>
                        <a:rPr lang="en-US" sz="1700" b="1"/>
                        <a:t>inside organizations</a:t>
                      </a:r>
                      <a:r>
                        <a:rPr lang="en-US" sz="1700"/>
                        <a:t> (LAN, private networks)</a:t>
                      </a:r>
                    </a:p>
                  </a:txBody>
                  <a:tcPr marL="84412" marR="84412" marT="42206" marB="42206" anchor="ctr">
                    <a:lnL>
                      <a:noFill/>
                    </a:lnL>
                    <a:lnR>
                      <a:noFill/>
                    </a:lnR>
                    <a:lnT>
                      <a:noFill/>
                    </a:lnT>
                    <a:lnB>
                      <a:noFill/>
                    </a:lnB>
                    <a:noFill/>
                  </a:tcPr>
                </a:tc>
                <a:tc>
                  <a:txBody>
                    <a:bodyPr/>
                    <a:lstStyle/>
                    <a:p>
                      <a:r>
                        <a:rPr lang="en-US" sz="1700"/>
                        <a:t>Used </a:t>
                      </a:r>
                      <a:r>
                        <a:rPr lang="en-US" sz="1700" b="1"/>
                        <a:t>between ISPs and on the internet</a:t>
                      </a:r>
                      <a:r>
                        <a:rPr lang="en-US" sz="1700"/>
                        <a:t> (WAN, routing tables)</a:t>
                      </a:r>
                    </a:p>
                  </a:txBody>
                  <a:tcPr marL="84412" marR="84412" marT="42206" marB="42206" anchor="ctr">
                    <a:lnL>
                      <a:noFill/>
                    </a:lnL>
                    <a:lnR>
                      <a:noFill/>
                    </a:lnR>
                    <a:lnT>
                      <a:noFill/>
                    </a:lnT>
                    <a:lnB>
                      <a:noFill/>
                    </a:lnB>
                    <a:noFill/>
                  </a:tcPr>
                </a:tc>
                <a:extLst>
                  <a:ext uri="{0D108BD9-81ED-4DB2-BD59-A6C34878D82A}">
                    <a16:rowId xmlns:a16="http://schemas.microsoft.com/office/drawing/2014/main" val="1755150749"/>
                  </a:ext>
                </a:extLst>
              </a:tr>
              <a:tr h="1097359">
                <a:tc>
                  <a:txBody>
                    <a:bodyPr/>
                    <a:lstStyle/>
                    <a:p>
                      <a:r>
                        <a:rPr lang="en-US" sz="1700" b="1" dirty="0"/>
                        <a:t>How it works</a:t>
                      </a:r>
                      <a:endParaRPr lang="en-US" sz="1700" dirty="0"/>
                    </a:p>
                  </a:txBody>
                  <a:tcPr marL="84412" marR="84412" marT="42206" marB="42206" anchor="ctr">
                    <a:lnL>
                      <a:noFill/>
                    </a:lnL>
                    <a:lnR>
                      <a:noFill/>
                    </a:lnR>
                    <a:lnT>
                      <a:noFill/>
                    </a:lnT>
                    <a:lnB>
                      <a:noFill/>
                    </a:lnB>
                    <a:noFill/>
                  </a:tcPr>
                </a:tc>
                <a:tc>
                  <a:txBody>
                    <a:bodyPr/>
                    <a:lstStyle/>
                    <a:p>
                      <a:r>
                        <a:rPr lang="en-US" sz="1700"/>
                        <a:t>Breaks a network into </a:t>
                      </a:r>
                      <a:r>
                        <a:rPr lang="en-US" sz="1700" b="1"/>
                        <a:t>subnets of various sizes</a:t>
                      </a:r>
                      <a:r>
                        <a:rPr lang="en-US" sz="1700"/>
                        <a:t> depending on host needs</a:t>
                      </a:r>
                    </a:p>
                  </a:txBody>
                  <a:tcPr marL="84412" marR="84412" marT="42206" marB="42206" anchor="ctr">
                    <a:lnL>
                      <a:noFill/>
                    </a:lnL>
                    <a:lnR>
                      <a:noFill/>
                    </a:lnR>
                    <a:lnT>
                      <a:noFill/>
                    </a:lnT>
                    <a:lnB>
                      <a:noFill/>
                    </a:lnB>
                    <a:noFill/>
                  </a:tcPr>
                </a:tc>
                <a:tc>
                  <a:txBody>
                    <a:bodyPr/>
                    <a:lstStyle/>
                    <a:p>
                      <a:r>
                        <a:rPr lang="en-US" sz="1700"/>
                        <a:t>Combines IP blocks to reduce the number of routing entries (e.g., summarizing 4 /24 blocks into one /22)</a:t>
                      </a:r>
                    </a:p>
                  </a:txBody>
                  <a:tcPr marL="84412" marR="84412" marT="42206" marB="42206" anchor="ctr">
                    <a:lnL>
                      <a:noFill/>
                    </a:lnL>
                    <a:lnR>
                      <a:noFill/>
                    </a:lnR>
                    <a:lnT>
                      <a:noFill/>
                    </a:lnT>
                    <a:lnB>
                      <a:noFill/>
                    </a:lnB>
                    <a:noFill/>
                  </a:tcPr>
                </a:tc>
                <a:extLst>
                  <a:ext uri="{0D108BD9-81ED-4DB2-BD59-A6C34878D82A}">
                    <a16:rowId xmlns:a16="http://schemas.microsoft.com/office/drawing/2014/main" val="3567623307"/>
                  </a:ext>
                </a:extLst>
              </a:tr>
              <a:tr h="590886">
                <a:tc>
                  <a:txBody>
                    <a:bodyPr/>
                    <a:lstStyle/>
                    <a:p>
                      <a:r>
                        <a:rPr lang="en-US" sz="1700" b="1" dirty="0"/>
                        <a:t>Example</a:t>
                      </a:r>
                      <a:endParaRPr lang="en-US" sz="1700" dirty="0"/>
                    </a:p>
                  </a:txBody>
                  <a:tcPr marL="84412" marR="84412" marT="42206" marB="42206" anchor="ctr">
                    <a:lnL>
                      <a:noFill/>
                    </a:lnL>
                    <a:lnR>
                      <a:noFill/>
                    </a:lnR>
                    <a:lnT>
                      <a:noFill/>
                    </a:lnT>
                    <a:lnB>
                      <a:noFill/>
                    </a:lnB>
                    <a:noFill/>
                  </a:tcPr>
                </a:tc>
                <a:tc>
                  <a:txBody>
                    <a:bodyPr/>
                    <a:lstStyle/>
                    <a:p>
                      <a:r>
                        <a:rPr lang="en-US" sz="1700"/>
                        <a:t>192.168.1.0/24 split into /25, /26, /27, etc.</a:t>
                      </a:r>
                    </a:p>
                  </a:txBody>
                  <a:tcPr marL="84412" marR="84412" marT="42206" marB="42206" anchor="ctr">
                    <a:lnL>
                      <a:noFill/>
                    </a:lnL>
                    <a:lnR>
                      <a:noFill/>
                    </a:lnR>
                    <a:lnT>
                      <a:noFill/>
                    </a:lnT>
                    <a:lnB>
                      <a:noFill/>
                    </a:lnB>
                    <a:noFill/>
                  </a:tcPr>
                </a:tc>
                <a:tc>
                  <a:txBody>
                    <a:bodyPr/>
                    <a:lstStyle/>
                    <a:p>
                      <a:r>
                        <a:rPr lang="en-US" sz="1700" dirty="0"/>
                        <a:t>Advertise 192.0.0.0/22 instead of 4 separate /24 networks</a:t>
                      </a:r>
                    </a:p>
                  </a:txBody>
                  <a:tcPr marL="84412" marR="84412" marT="42206" marB="42206" anchor="ctr">
                    <a:lnL>
                      <a:noFill/>
                    </a:lnL>
                    <a:lnR>
                      <a:noFill/>
                    </a:lnR>
                    <a:lnT>
                      <a:noFill/>
                    </a:lnT>
                    <a:lnB>
                      <a:noFill/>
                    </a:lnB>
                    <a:noFill/>
                  </a:tcPr>
                </a:tc>
                <a:extLst>
                  <a:ext uri="{0D108BD9-81ED-4DB2-BD59-A6C34878D82A}">
                    <a16:rowId xmlns:a16="http://schemas.microsoft.com/office/drawing/2014/main" val="2876126593"/>
                  </a:ext>
                </a:extLst>
              </a:tr>
            </a:tbl>
          </a:graphicData>
        </a:graphic>
      </p:graphicFrame>
      <p:sp>
        <p:nvSpPr>
          <p:cNvPr id="5" name="Rectangle 1">
            <a:extLst>
              <a:ext uri="{FF2B5EF4-FFF2-40B4-BE49-F238E27FC236}">
                <a16:creationId xmlns:a16="http://schemas.microsoft.com/office/drawing/2014/main" id="{8E08790C-9EBE-4849-6176-F6A58272EA57}"/>
              </a:ext>
            </a:extLst>
          </p:cNvPr>
          <p:cNvSpPr>
            <a:spLocks noChangeArrowheads="1"/>
          </p:cNvSpPr>
          <p:nvPr/>
        </p:nvSpPr>
        <p:spPr bwMode="auto">
          <a:xfrm>
            <a:off x="592430" y="550519"/>
            <a:ext cx="6537367"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RW" altLang="en-RW" sz="2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Differences Between VLSM and CIDR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RW" altLang="en-RW"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686" y="1384663"/>
            <a:ext cx="11016343" cy="47078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Suppose you have a large network block like 192.168.1.0/24 and need different subnets for different parts of your network. With VLSM, you can divide it as:</a:t>
            </a:r>
          </a:p>
          <a:p>
            <a:pPr marL="381000" marR="0" lvl="0" indent="-3810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192.168.1.0/28 for a subnet with up to 14 hosts.</a:t>
            </a:r>
          </a:p>
          <a:p>
            <a:pPr marL="381000" marR="0" lvl="0" indent="-3810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192.168.1.16/30 for a point-to-point link that requires only 2 usable IPs.</a:t>
            </a:r>
          </a:p>
          <a:p>
            <a:pPr marL="381000" marR="0" lvl="0" indent="-3810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192.168.1.32/26 for a subnet with up to 62 hosts.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Each subnet uses just enough IP addresses to meet the requirements, minimizing waste.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3" name="Rectangle 2"/>
          <p:cNvSpPr/>
          <p:nvPr/>
        </p:nvSpPr>
        <p:spPr>
          <a:xfrm>
            <a:off x="313507" y="764024"/>
            <a:ext cx="11591109" cy="609282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example, you're demonstrating </a:t>
            </a:r>
            <a:r>
              <a:rPr kumimoji="0" lang="en-US" sz="2000" b="1" i="0" u="none" strike="noStrike" kern="1200" cap="none" spc="0" normalizeH="0" baseline="0" noProof="0" dirty="0">
                <a:ln>
                  <a:noFill/>
                </a:ln>
                <a:solidFill>
                  <a:prstClr val="black"/>
                </a:solidFill>
                <a:effectLst/>
                <a:uLnTx/>
                <a:uFillTx/>
                <a:latin typeface="Constantia"/>
                <a:ea typeface="+mn-ea"/>
                <a:cs typeface="+mn-cs"/>
              </a:rPr>
              <a:t>Variable Length Subnet Masking (VLSM)</a:t>
            </a:r>
            <a:r>
              <a:rPr kumimoji="0" lang="en-US" sz="2000" b="0" i="0" u="none" strike="noStrike" kern="1200" cap="none" spc="0" normalizeH="0" baseline="0" noProof="0" dirty="0">
                <a:ln>
                  <a:noFill/>
                </a:ln>
                <a:solidFill>
                  <a:prstClr val="black"/>
                </a:solidFill>
                <a:effectLst/>
                <a:uLnTx/>
                <a:uFillTx/>
                <a:latin typeface="Constantia"/>
                <a:ea typeface="+mn-ea"/>
                <a:cs typeface="+mn-cs"/>
              </a:rPr>
              <a:t>, which allows a network administrator to divide a larger IP address block into subnets of different sizes based on the number of required hosts. This helps to minimize the waste of IP addresses by assigning different subnet sizes based on the specific needs of each segment.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1. 192.168.1.0/28 (For up to 14 hosts):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Subnet Mask</a:t>
            </a:r>
            <a:r>
              <a:rPr kumimoji="0" lang="en-US" sz="2000" b="0" i="0" u="none" strike="noStrike" kern="1200" cap="none" spc="0" normalizeH="0" baseline="0" noProof="0" dirty="0">
                <a:ln>
                  <a:noFill/>
                </a:ln>
                <a:solidFill>
                  <a:prstClr val="black"/>
                </a:solidFill>
                <a:effectLst/>
                <a:uLnTx/>
                <a:uFillTx/>
                <a:latin typeface="Constantia"/>
                <a:ea typeface="+mn-ea"/>
                <a:cs typeface="+mn-cs"/>
              </a:rPr>
              <a:t>: 255.255.255.240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Block size</a:t>
            </a:r>
            <a:r>
              <a:rPr kumimoji="0" lang="en-US" sz="2000" b="0" i="0" u="none" strike="noStrike" kern="1200" cap="none" spc="0" normalizeH="0" baseline="0" noProof="0" dirty="0">
                <a:ln>
                  <a:noFill/>
                </a:ln>
                <a:solidFill>
                  <a:prstClr val="black"/>
                </a:solidFill>
                <a:effectLst/>
                <a:uLnTx/>
                <a:uFillTx/>
                <a:latin typeface="Constantia"/>
                <a:ea typeface="+mn-ea"/>
                <a:cs typeface="+mn-cs"/>
              </a:rPr>
              <a:t>: 16 IP addresses (including network and broadcast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Usable IP addresses</a:t>
            </a:r>
            <a:r>
              <a:rPr kumimoji="0" lang="en-US" sz="2000" b="0" i="0" u="none" strike="noStrike" kern="1200" cap="none" spc="0" normalizeH="0" baseline="0" noProof="0" dirty="0">
                <a:ln>
                  <a:noFill/>
                </a:ln>
                <a:solidFill>
                  <a:prstClr val="black"/>
                </a:solidFill>
                <a:effectLst/>
                <a:uLnTx/>
                <a:uFillTx/>
                <a:latin typeface="Constantia"/>
                <a:ea typeface="+mn-ea"/>
                <a:cs typeface="+mn-cs"/>
              </a:rPr>
              <a:t>: 14 (after excluding the network and broadcast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Address Range</a:t>
            </a:r>
            <a:r>
              <a:rPr kumimoji="0" lang="en-US" sz="2000" b="0" i="0" u="none" strike="noStrike" kern="1200" cap="none" spc="0" normalizeH="0" baseline="0" noProof="0" dirty="0">
                <a:ln>
                  <a:noFill/>
                </a:ln>
                <a:solidFill>
                  <a:prstClr val="black"/>
                </a:solidFill>
                <a:effectLst/>
                <a:uLnTx/>
                <a:uFillTx/>
                <a:latin typeface="Constantia"/>
                <a:ea typeface="+mn-ea"/>
                <a:cs typeface="+mn-cs"/>
              </a:rPr>
              <a:t>: 192.168.1.1 - 192.168.1.14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Network Address</a:t>
            </a:r>
            <a:r>
              <a:rPr kumimoji="0" lang="en-US" sz="2000" b="0" i="0" u="none" strike="noStrike" kern="1200" cap="none" spc="0" normalizeH="0" baseline="0" noProof="0" dirty="0">
                <a:ln>
                  <a:noFill/>
                </a:ln>
                <a:solidFill>
                  <a:prstClr val="black"/>
                </a:solidFill>
                <a:effectLst/>
                <a:uLnTx/>
                <a:uFillTx/>
                <a:latin typeface="Constantia"/>
                <a:ea typeface="+mn-ea"/>
                <a:cs typeface="+mn-cs"/>
              </a:rPr>
              <a:t>: 192.168.1.0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Broadcast Address: 192.168.1.15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subnet is ideal for a small group of devices, such as a small office or department that needs fewer than 16 IPs.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3" name="Rectangle 2"/>
          <p:cNvSpPr/>
          <p:nvPr/>
        </p:nvSpPr>
        <p:spPr>
          <a:xfrm>
            <a:off x="365760" y="1140824"/>
            <a:ext cx="11643360" cy="601599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nstantia"/>
                <a:ea typeface="+mn-ea"/>
                <a:cs typeface="+mn-cs"/>
              </a:rPr>
              <a:t>2.  </a:t>
            </a:r>
            <a:r>
              <a:rPr kumimoji="0" lang="en-US" sz="2200" b="1" i="0" u="none" strike="noStrike" kern="1200" cap="none" spc="0" normalizeH="0" baseline="0" noProof="0" dirty="0">
                <a:ln>
                  <a:noFill/>
                </a:ln>
                <a:solidFill>
                  <a:prstClr val="black"/>
                </a:solidFill>
                <a:effectLst/>
                <a:uLnTx/>
                <a:uFillTx/>
                <a:latin typeface="Constantia"/>
                <a:ea typeface="+mn-ea"/>
                <a:cs typeface="+mn-cs"/>
              </a:rPr>
              <a:t>192.168.1.16/30</a:t>
            </a:r>
            <a:r>
              <a:rPr kumimoji="0" lang="en-US" sz="2200" b="0" i="0" u="none" strike="noStrike" kern="1200" cap="none" spc="0" normalizeH="0" baseline="0" noProof="0" dirty="0">
                <a:ln>
                  <a:noFill/>
                </a:ln>
                <a:solidFill>
                  <a:prstClr val="black"/>
                </a:solidFill>
                <a:effectLst/>
                <a:uLnTx/>
                <a:uFillTx/>
                <a:latin typeface="Constantia"/>
                <a:ea typeface="+mn-ea"/>
                <a:cs typeface="+mn-cs"/>
              </a:rPr>
              <a:t> (For a point-to-point link with 2 usable IPs)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Subnet Mask</a:t>
            </a:r>
            <a:r>
              <a:rPr kumimoji="0" lang="en-US" sz="2200" b="0" i="0" u="none" strike="noStrike" kern="1200" cap="none" spc="0" normalizeH="0" baseline="0" noProof="0" dirty="0">
                <a:ln>
                  <a:noFill/>
                </a:ln>
                <a:solidFill>
                  <a:prstClr val="black"/>
                </a:solidFill>
                <a:effectLst/>
                <a:uLnTx/>
                <a:uFillTx/>
                <a:latin typeface="Constantia"/>
                <a:ea typeface="+mn-ea"/>
                <a:cs typeface="+mn-cs"/>
              </a:rPr>
              <a:t>: 255.255.255.252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Block size: </a:t>
            </a:r>
            <a:r>
              <a:rPr kumimoji="0" lang="en-US" sz="2200" b="0" i="0" u="none" strike="noStrike" kern="1200" cap="none" spc="0" normalizeH="0" baseline="0" noProof="0" dirty="0">
                <a:ln>
                  <a:noFill/>
                </a:ln>
                <a:solidFill>
                  <a:prstClr val="black"/>
                </a:solidFill>
                <a:effectLst/>
                <a:uLnTx/>
                <a:uFillTx/>
                <a:latin typeface="Constantia"/>
                <a:ea typeface="+mn-ea"/>
                <a:cs typeface="+mn-cs"/>
              </a:rPr>
              <a:t>4 IP addresses (including network and broadcast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Usable IP addresses</a:t>
            </a:r>
            <a:r>
              <a:rPr kumimoji="0" lang="en-US" sz="2200" b="0" i="0" u="none" strike="noStrike" kern="1200" cap="none" spc="0" normalizeH="0" baseline="0" noProof="0" dirty="0">
                <a:ln>
                  <a:noFill/>
                </a:ln>
                <a:solidFill>
                  <a:prstClr val="black"/>
                </a:solidFill>
                <a:effectLst/>
                <a:uLnTx/>
                <a:uFillTx/>
                <a:latin typeface="Constantia"/>
                <a:ea typeface="+mn-ea"/>
                <a:cs typeface="+mn-cs"/>
              </a:rPr>
              <a:t>: 2 (after excluding the network and broadcast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Address Range</a:t>
            </a:r>
            <a:r>
              <a:rPr kumimoji="0" lang="en-US" sz="2200" b="0" i="0" u="none" strike="noStrike" kern="1200" cap="none" spc="0" normalizeH="0" baseline="0" noProof="0" dirty="0">
                <a:ln>
                  <a:noFill/>
                </a:ln>
                <a:solidFill>
                  <a:prstClr val="black"/>
                </a:solidFill>
                <a:effectLst/>
                <a:uLnTx/>
                <a:uFillTx/>
                <a:latin typeface="Constantia"/>
                <a:ea typeface="+mn-ea"/>
                <a:cs typeface="+mn-cs"/>
              </a:rPr>
              <a:t>: 192.168.1.17 - 192.168.1.18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Network Address</a:t>
            </a:r>
            <a:r>
              <a:rPr kumimoji="0" lang="en-US" sz="2200" b="0" i="0" u="none" strike="noStrike" kern="1200" cap="none" spc="0" normalizeH="0" baseline="0" noProof="0" dirty="0">
                <a:ln>
                  <a:noFill/>
                </a:ln>
                <a:solidFill>
                  <a:prstClr val="black"/>
                </a:solidFill>
                <a:effectLst/>
                <a:uLnTx/>
                <a:uFillTx/>
                <a:latin typeface="Constantia"/>
                <a:ea typeface="+mn-ea"/>
                <a:cs typeface="+mn-cs"/>
              </a:rPr>
              <a:t>: 192.168.1.16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Broadcast Address</a:t>
            </a:r>
            <a:r>
              <a:rPr kumimoji="0" lang="en-US" sz="2200" b="0" i="0" u="none" strike="noStrike" kern="1200" cap="none" spc="0" normalizeH="0" baseline="0" noProof="0" dirty="0">
                <a:ln>
                  <a:noFill/>
                </a:ln>
                <a:solidFill>
                  <a:prstClr val="black"/>
                </a:solidFill>
                <a:effectLst/>
                <a:uLnTx/>
                <a:uFillTx/>
                <a:latin typeface="Constantia"/>
                <a:ea typeface="+mn-ea"/>
                <a:cs typeface="+mn-cs"/>
              </a:rPr>
              <a:t>: 192.168.1.19</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nstantia"/>
                <a:ea typeface="+mn-ea"/>
                <a:cs typeface="+mn-cs"/>
              </a:rPr>
              <a:t>This is perfect for point-to-point connections, such as a link between two routers, where only two IP addresses are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3" name="Rectangle 2"/>
          <p:cNvSpPr/>
          <p:nvPr/>
        </p:nvSpPr>
        <p:spPr>
          <a:xfrm>
            <a:off x="513805" y="704850"/>
            <a:ext cx="11538857" cy="632396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3. 192.168.1.32/26 </a:t>
            </a:r>
            <a:r>
              <a:rPr kumimoji="0" lang="en-US" sz="1800" b="0" i="0" u="none" strike="noStrike" kern="1200" cap="none" spc="0" normalizeH="0" baseline="0" noProof="0" dirty="0">
                <a:ln>
                  <a:noFill/>
                </a:ln>
                <a:solidFill>
                  <a:prstClr val="black"/>
                </a:solidFill>
                <a:effectLst/>
                <a:uLnTx/>
                <a:uFillTx/>
                <a:latin typeface="Constantia"/>
                <a:ea typeface="+mn-ea"/>
                <a:cs typeface="+mn-cs"/>
              </a:rPr>
              <a:t>(For a subnet with up to 62 hosts)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Subnet Mask</a:t>
            </a:r>
            <a:r>
              <a:rPr kumimoji="0" lang="en-US" sz="1800" b="0" i="0" u="none" strike="noStrike" kern="1200" cap="none" spc="0" normalizeH="0" baseline="0" noProof="0" dirty="0">
                <a:ln>
                  <a:noFill/>
                </a:ln>
                <a:solidFill>
                  <a:prstClr val="black"/>
                </a:solidFill>
                <a:effectLst/>
                <a:uLnTx/>
                <a:uFillTx/>
                <a:latin typeface="Constantia"/>
                <a:ea typeface="+mn-ea"/>
                <a:cs typeface="+mn-cs"/>
              </a:rPr>
              <a:t>: 255.255.255.192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Block size</a:t>
            </a:r>
            <a:r>
              <a:rPr kumimoji="0" lang="en-US" sz="1800" b="0" i="0" u="none" strike="noStrike" kern="1200" cap="none" spc="0" normalizeH="0" baseline="0" noProof="0" dirty="0">
                <a:ln>
                  <a:noFill/>
                </a:ln>
                <a:solidFill>
                  <a:prstClr val="black"/>
                </a:solidFill>
                <a:effectLst/>
                <a:uLnTx/>
                <a:uFillTx/>
                <a:latin typeface="Constantia"/>
                <a:ea typeface="+mn-ea"/>
                <a:cs typeface="+mn-cs"/>
              </a:rPr>
              <a:t>: 64 IP addresses (including network and broadcast addresses)Usable </a:t>
            </a:r>
            <a:r>
              <a:rPr kumimoji="0" lang="en-US" sz="1800" b="1" i="0" u="none" strike="noStrike" kern="1200" cap="none" spc="0" normalizeH="0" baseline="0" noProof="0" dirty="0">
                <a:ln>
                  <a:noFill/>
                </a:ln>
                <a:solidFill>
                  <a:prstClr val="black"/>
                </a:solidFill>
                <a:effectLst/>
                <a:uLnTx/>
                <a:uFillTx/>
                <a:latin typeface="Constantia"/>
                <a:ea typeface="+mn-ea"/>
                <a:cs typeface="+mn-cs"/>
              </a:rPr>
              <a:t>IP addresses</a:t>
            </a:r>
            <a:r>
              <a:rPr kumimoji="0" lang="en-US" sz="1800" b="0" i="0" u="none" strike="noStrike" kern="1200" cap="none" spc="0" normalizeH="0" baseline="0" noProof="0" dirty="0">
                <a:ln>
                  <a:noFill/>
                </a:ln>
                <a:solidFill>
                  <a:prstClr val="black"/>
                </a:solidFill>
                <a:effectLst/>
                <a:uLnTx/>
                <a:uFillTx/>
                <a:latin typeface="Constantia"/>
                <a:ea typeface="+mn-ea"/>
                <a:cs typeface="+mn-cs"/>
              </a:rPr>
              <a:t>: 62 (after excluding the network and broadcast addresses)Address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Range</a:t>
            </a:r>
            <a:r>
              <a:rPr kumimoji="0" lang="en-US" sz="1800" b="0" i="0" u="none" strike="noStrike" kern="1200" cap="none" spc="0" normalizeH="0" baseline="0" noProof="0" dirty="0">
                <a:ln>
                  <a:noFill/>
                </a:ln>
                <a:solidFill>
                  <a:prstClr val="black"/>
                </a:solidFill>
                <a:effectLst/>
                <a:uLnTx/>
                <a:uFillTx/>
                <a:latin typeface="Constantia"/>
                <a:ea typeface="+mn-ea"/>
                <a:cs typeface="+mn-cs"/>
              </a:rPr>
              <a:t>: 192.168.1.33 - 192.168.1.94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Network Address</a:t>
            </a:r>
            <a:r>
              <a:rPr kumimoji="0" lang="en-US" sz="1800" b="0" i="0" u="none" strike="noStrike" kern="1200" cap="none" spc="0" normalizeH="0" baseline="0" noProof="0" dirty="0">
                <a:ln>
                  <a:noFill/>
                </a:ln>
                <a:solidFill>
                  <a:prstClr val="black"/>
                </a:solidFill>
                <a:effectLst/>
                <a:uLnTx/>
                <a:uFillTx/>
                <a:latin typeface="Constantia"/>
                <a:ea typeface="+mn-ea"/>
                <a:cs typeface="+mn-cs"/>
              </a:rPr>
              <a:t>: 192.168.1.32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Broadcast Address</a:t>
            </a:r>
            <a:r>
              <a:rPr kumimoji="0" lang="en-US" sz="1800" b="0" i="0" u="none" strike="noStrike" kern="1200" cap="none" spc="0" normalizeH="0" baseline="0" noProof="0" dirty="0">
                <a:ln>
                  <a:noFill/>
                </a:ln>
                <a:solidFill>
                  <a:prstClr val="black"/>
                </a:solidFill>
                <a:effectLst/>
                <a:uLnTx/>
                <a:uFillTx/>
                <a:latin typeface="Constantia"/>
                <a:ea typeface="+mn-ea"/>
                <a:cs typeface="+mn-cs"/>
              </a:rPr>
              <a:t>: 192.168.1.95</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larger subnet is suited for a department or network segment that requires up to 62 IP addresses, such as a medium-sized office or a group of servers.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In this example, </a:t>
            </a:r>
            <a:r>
              <a:rPr kumimoji="0" lang="en-US" sz="1800" b="1" i="0" u="none" strike="noStrike" kern="1200" cap="none" spc="0" normalizeH="0" baseline="0" noProof="0" dirty="0">
                <a:ln>
                  <a:noFill/>
                </a:ln>
                <a:solidFill>
                  <a:prstClr val="black"/>
                </a:solidFill>
                <a:effectLst/>
                <a:uLnTx/>
                <a:uFillTx/>
                <a:latin typeface="Constantia"/>
                <a:ea typeface="+mn-ea"/>
                <a:cs typeface="+mn-cs"/>
              </a:rPr>
              <a:t>VLSM</a:t>
            </a:r>
            <a:r>
              <a:rPr kumimoji="0" lang="en-US" sz="1800" b="0" i="0" u="none" strike="noStrike" kern="1200" cap="none" spc="0" normalizeH="0" baseline="0" noProof="0" dirty="0">
                <a:ln>
                  <a:noFill/>
                </a:ln>
                <a:solidFill>
                  <a:prstClr val="black"/>
                </a:solidFill>
                <a:effectLst/>
                <a:uLnTx/>
                <a:uFillTx/>
                <a:latin typeface="Constantia"/>
                <a:ea typeface="+mn-ea"/>
                <a:cs typeface="+mn-cs"/>
              </a:rPr>
              <a:t> efficiently divides the 192.168.1.0/24 block to accommodate different subnet sizes based on specific needs. By using VLSM, you avoid wasting IP addresses in situations where smaller subnets suffice, such as point-to-point links or smaller groups of hosts.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Each subnet is tailored to meet specific requirements, ensuring the network uses IP space efficiently.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9172" y="1029227"/>
            <a:ext cx="11573435" cy="14452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onstantia"/>
                <a:ea typeface="+mn-ea"/>
                <a:cs typeface="+mn-cs"/>
              </a:rPr>
              <a:t>VLSM Topology Address Assignment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onstantia"/>
                <a:ea typeface="+mn-ea"/>
                <a:cs typeface="+mn-cs"/>
              </a:rPr>
              <a:t>Using VLSM subnets, the LAN and inter-router networks can be addressed without unnecessary waste as shown in the logical topology diagram.</a:t>
            </a:r>
          </a:p>
        </p:txBody>
      </p:sp>
      <p:pic>
        <p:nvPicPr>
          <p:cNvPr id="3" name="Picture 2"/>
          <p:cNvPicPr>
            <a:picLocks noChangeAspect="1"/>
          </p:cNvPicPr>
          <p:nvPr/>
        </p:nvPicPr>
        <p:blipFill>
          <a:blip r:embed="rId3"/>
          <a:stretch>
            <a:fillRect/>
          </a:stretch>
        </p:blipFill>
        <p:spPr>
          <a:xfrm>
            <a:off x="886587" y="3113014"/>
            <a:ext cx="8218120" cy="316206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5D5C96-BF37-15A2-1B95-D0CE5F2E9B26}"/>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E4A427C1-DF33-CFB2-D154-351E12ECA205}"/>
              </a:ext>
            </a:extLst>
          </p:cNvPr>
          <p:cNvSpPr txBox="1"/>
          <p:nvPr/>
        </p:nvSpPr>
        <p:spPr>
          <a:xfrm>
            <a:off x="645160" y="952976"/>
            <a:ext cx="10683240" cy="5554726"/>
          </a:xfrm>
          <a:prstGeom prst="rect">
            <a:avLst/>
          </a:prstGeom>
          <a:noFill/>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How many usable IP addresses are available in a /27 subnet?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Why is a /30 subnet used for the router-to-router links?</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How many IP addresses are wasted in Building C with the current /27 subnet?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What is the subnet mask for the link between R2 and R3?</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Design a more efficient subnetting scheme using VLSM to minimize IP address waste across the network. What subnet sizes would you assign to each segment?</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If Building D grows to require 35 hosts, what subnet mask would you assign to accommodate this? </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What would the new network range be?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What is the broadcast address for Building A's subnet? List all usable IP addresses in the R1-R2 link subnet.</a:t>
            </a: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106516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CE98FE-4843-A4D7-2279-0795EA0443AC}"/>
              </a:ext>
            </a:extLst>
          </p:cNvPr>
          <p:cNvSpPr>
            <a:spLocks noGrp="1"/>
          </p:cNvSpPr>
          <p:nvPr>
            <p:ph type="ftr" sz="quarter" idx="11"/>
          </p:nvPr>
        </p:nvSpPr>
        <p:spPr/>
        <p:txBody>
          <a:bodyPr/>
          <a:lstStyle/>
          <a:p>
            <a:pPr defTabSz="609600"/>
            <a:r>
              <a:rPr lang="en-IN"/>
              <a:t>LABOR FOR THE FUTURE</a:t>
            </a:r>
            <a:endParaRPr lang="en-IN" dirty="0"/>
          </a:p>
        </p:txBody>
      </p:sp>
    </p:spTree>
    <p:extLst>
      <p:ext uri="{BB962C8B-B14F-4D97-AF65-F5344CB8AC3E}">
        <p14:creationId xmlns:p14="http://schemas.microsoft.com/office/powerpoint/2010/main" val="45164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3" name="Text Box 2"/>
          <p:cNvSpPr txBox="1"/>
          <p:nvPr/>
        </p:nvSpPr>
        <p:spPr>
          <a:xfrm>
            <a:off x="620395" y="1468755"/>
            <a:ext cx="11346180" cy="583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nstantia"/>
                <a:ea typeface="+mn-ea"/>
                <a:cs typeface="+mn-cs"/>
                <a:sym typeface="+mn-ea"/>
              </a:rPr>
              <a:t>INTRODUCTION TO  IPv6 (Internet Protocol Version 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035" y="135466"/>
            <a:ext cx="11535508" cy="75393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onstantia"/>
                <a:ea typeface="+mn-ea"/>
                <a:cs typeface="+mn-cs"/>
              </a:rPr>
              <a:t>                                Characteristics of IP</a:t>
            </a: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Connectionless</a:t>
            </a:r>
            <a:r>
              <a:rPr kumimoji="0" lang="en-US" sz="2400" b="0" i="0" u="none" strike="noStrike" kern="1200" cap="none" spc="0" normalizeH="0" baseline="0" noProof="0" dirty="0">
                <a:ln>
                  <a:noFill/>
                </a:ln>
                <a:solidFill>
                  <a:prstClr val="black"/>
                </a:solidFill>
                <a:effectLst/>
                <a:uLnTx/>
                <a:uFillTx/>
                <a:latin typeface="Constantia"/>
                <a:ea typeface="+mn-ea"/>
                <a:cs typeface="+mn-cs"/>
              </a:rPr>
              <a:t>: IP does not establish a dedicated connection before transmitting data. Each packet is sent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Best-Effort Delivery</a:t>
            </a:r>
            <a:r>
              <a:rPr kumimoji="0" lang="en-US" sz="2400" b="0" i="0" u="none" strike="noStrike" kern="1200" cap="none" spc="0" normalizeH="0" baseline="0" noProof="0" dirty="0">
                <a:ln>
                  <a:noFill/>
                </a:ln>
                <a:solidFill>
                  <a:prstClr val="black"/>
                </a:solidFill>
                <a:effectLst/>
                <a:uLnTx/>
                <a:uFillTx/>
                <a:latin typeface="Constantia"/>
                <a:ea typeface="+mn-ea"/>
                <a:cs typeface="+mn-cs"/>
              </a:rPr>
              <a:t>: IP does not guarantee the successful delivery of packets; packets may be lost, duplicated, or delivered out of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Packet-Switched</a:t>
            </a:r>
            <a:r>
              <a:rPr kumimoji="0" lang="en-US" sz="2400" b="0" i="0" u="none" strike="noStrike" kern="1200" cap="none" spc="0" normalizeH="0" baseline="0" noProof="0" dirty="0">
                <a:ln>
                  <a:noFill/>
                </a:ln>
                <a:solidFill>
                  <a:prstClr val="black"/>
                </a:solidFill>
                <a:effectLst/>
                <a:uLnTx/>
                <a:uFillTx/>
                <a:latin typeface="Constantia"/>
                <a:ea typeface="+mn-ea"/>
                <a:cs typeface="+mn-cs"/>
              </a:rPr>
              <a:t>: Data is broken down into smaller units called packets that are sent separately and reassembled at the destination.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Protocol Interaction: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Networks require the use of several protocols.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Each protocol has its own function and 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71528" y="394755"/>
            <a:ext cx="4889095" cy="5027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65" b="1" i="0" u="none" strike="noStrike" kern="1200" cap="none" spc="0" normalizeH="0" baseline="0" noProof="0" dirty="0">
                <a:ln>
                  <a:noFill/>
                </a:ln>
                <a:solidFill>
                  <a:prstClr val="black"/>
                </a:solidFill>
                <a:effectLst/>
                <a:uLnTx/>
                <a:uFillTx/>
                <a:latin typeface="Constantia"/>
                <a:ea typeface="+mn-ea"/>
                <a:cs typeface="+mn-cs"/>
              </a:rPr>
              <a:t>IPv6 (Internet Protocol Version 6)</a:t>
            </a:r>
          </a:p>
        </p:txBody>
      </p:sp>
      <p:sp>
        <p:nvSpPr>
          <p:cNvPr id="3" name="Rectangle 2"/>
          <p:cNvSpPr/>
          <p:nvPr/>
        </p:nvSpPr>
        <p:spPr>
          <a:xfrm>
            <a:off x="469945" y="1209125"/>
            <a:ext cx="10462552"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IPv6 (Internet Protocol version 6) </a:t>
            </a:r>
            <a:r>
              <a:rPr kumimoji="0" lang="en-US" sz="2400" b="0" i="0" u="none" strike="noStrike" kern="1200" cap="none" spc="0" normalizeH="0" baseline="0" noProof="0" dirty="0">
                <a:ln>
                  <a:noFill/>
                </a:ln>
                <a:solidFill>
                  <a:prstClr val="black"/>
                </a:solidFill>
                <a:effectLst/>
                <a:uLnTx/>
                <a:uFillTx/>
                <a:latin typeface="Constantia"/>
                <a:ea typeface="+mn-ea"/>
                <a:cs typeface="+mn-cs"/>
              </a:rPr>
              <a:t>is the most recent version of the Internet Protocol (IP), designed to address the limitations of IPv4, particularly the shortage of available IP addresses. IPv6 uses a 128-bit addressing system, vastly increasing the number of possible addresses compared to the 32-bit addressing used by IPv4.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IPv6 was developed to overcome IPv4’s limitations, particularly the exhaustion of IPv4 addresses due to the rapid expansion of the internet. In addition to solving the address exhaustion problem, IPv6 brings improvements in routing efficiency, security, and ease of configuration, making it more suitable for the future of internet-connected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845" y="45085"/>
            <a:ext cx="11574145" cy="729361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                        Internet Protocol Version 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Address Format: IPv6 was developed to address the limitations of IPv4, notably its address space.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IPv6 uses a 128-bit address format, allowing for approximately So, the total number of possible IPv6 addresses is approximately 340 undecillion addresses (340 trillion </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trillion</a:t>
            </a:r>
            <a:r>
              <a:rPr kumimoji="0" lang="en-US" sz="2400" b="0" i="0" u="none" strike="noStrike" kern="1200" cap="none" spc="0" normalizeH="0" baseline="0" noProof="0" dirty="0">
                <a:ln>
                  <a:noFill/>
                </a:ln>
                <a:solidFill>
                  <a:prstClr val="black"/>
                </a:solidFill>
                <a:effectLst/>
                <a:uLnTx/>
                <a:uFillTx/>
                <a:latin typeface="Constantia"/>
                <a:ea typeface="+mn-ea"/>
                <a:cs typeface="+mn-cs"/>
              </a:rPr>
              <a:t> trillion). addresses (2^128) =340,282,366,920,938,463,463,374,607,431,768,211,456), far more than IPv4.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An IPv6 address</a:t>
            </a:r>
            <a:r>
              <a:rPr kumimoji="0" lang="en-US" sz="2400" b="0" i="0" u="none" strike="noStrike" kern="1200" cap="none" spc="0" normalizeH="0" baseline="0" noProof="0" dirty="0">
                <a:ln>
                  <a:noFill/>
                </a:ln>
                <a:solidFill>
                  <a:prstClr val="black"/>
                </a:solidFill>
                <a:effectLst/>
                <a:uLnTx/>
                <a:uFillTx/>
                <a:latin typeface="Constantia"/>
                <a:ea typeface="+mn-ea"/>
                <a:cs typeface="+mn-cs"/>
              </a:rPr>
              <a:t> is written in hexadecimal format, separated by colons, and consists of 8 groups of 16 bits (4 hexadecimal digits per group).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Example Address: 2001:0db8:85a3:0000:0000:8a2e:0370:7334</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171" y="267446"/>
            <a:ext cx="11082820" cy="63696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Benefits of IPv6: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Larger Address Space: </a:t>
            </a:r>
            <a:r>
              <a:rPr kumimoji="0" lang="en-US" sz="2400" b="0" i="0" u="none" strike="noStrike" kern="1200" cap="none" spc="0" normalizeH="0" baseline="0" noProof="0" dirty="0">
                <a:ln>
                  <a:noFill/>
                </a:ln>
                <a:solidFill>
                  <a:prstClr val="black"/>
                </a:solidFill>
                <a:effectLst/>
                <a:uLnTx/>
                <a:uFillTx/>
                <a:latin typeface="Constantia"/>
                <a:ea typeface="+mn-ea"/>
                <a:cs typeface="+mn-cs"/>
              </a:rPr>
              <a:t>IPv6 provides a virtually limitless number of unique addresses, solving the exhaustion issue of IPv4</a:t>
            </a:r>
            <a:r>
              <a:rPr kumimoji="0" lang="en-US" sz="2400" b="1"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Simplified Network Configuration: </a:t>
            </a:r>
            <a:r>
              <a:rPr kumimoji="0" lang="en-US" sz="2400" b="0" i="0" u="none" strike="noStrike" kern="1200" cap="none" spc="0" normalizeH="0" baseline="0" noProof="0" dirty="0">
                <a:ln>
                  <a:noFill/>
                </a:ln>
                <a:solidFill>
                  <a:prstClr val="black"/>
                </a:solidFill>
                <a:effectLst/>
                <a:uLnTx/>
                <a:uFillTx/>
                <a:latin typeface="Constantia"/>
                <a:ea typeface="+mn-ea"/>
                <a:cs typeface="+mn-cs"/>
              </a:rPr>
              <a:t>IPv6 supports auto configuration, eliminating the need for DHCP in many cases</a:t>
            </a:r>
            <a:r>
              <a:rPr kumimoji="0" lang="en-US" sz="2400" b="1"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Improved Routing Efficiency: </a:t>
            </a:r>
            <a:r>
              <a:rPr kumimoji="0" lang="en-US" sz="2400" b="0" i="0" u="none" strike="noStrike" kern="1200" cap="none" spc="0" normalizeH="0" baseline="0" noProof="0" dirty="0">
                <a:ln>
                  <a:noFill/>
                </a:ln>
                <a:solidFill>
                  <a:prstClr val="black"/>
                </a:solidFill>
                <a:effectLst/>
                <a:uLnTx/>
                <a:uFillTx/>
                <a:latin typeface="Constantia"/>
                <a:ea typeface="+mn-ea"/>
                <a:cs typeface="+mn-cs"/>
              </a:rPr>
              <a:t>IPv6 was designed with hierarchical addressing, improving routing and reducing the size of routing tables</a:t>
            </a:r>
            <a:r>
              <a:rPr kumimoji="0" lang="en-US" sz="2400" b="1"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Built-in Security: </a:t>
            </a:r>
            <a:r>
              <a:rPr kumimoji="0" lang="en-US" sz="2400" b="0" i="0" u="none" strike="noStrike" kern="1200" cap="none" spc="0" normalizeH="0" baseline="0" noProof="0" dirty="0">
                <a:ln>
                  <a:noFill/>
                </a:ln>
                <a:solidFill>
                  <a:prstClr val="black"/>
                </a:solidFill>
                <a:effectLst/>
                <a:uLnTx/>
                <a:uFillTx/>
                <a:latin typeface="Constantia"/>
                <a:ea typeface="+mn-ea"/>
                <a:cs typeface="+mn-cs"/>
              </a:rPr>
              <a:t>IPv6 mandates support for IPsec, providing improved security features compared to IPv4</a:t>
            </a:r>
            <a:r>
              <a:rPr kumimoji="0" lang="en-US" sz="2400" b="1"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The transition to IPv6 has been gradual. To support coexistence, techniques like </a:t>
            </a:r>
            <a:r>
              <a:rPr kumimoji="0" lang="en-US" sz="2400" b="1" i="0" u="none" strike="noStrike" kern="1200" cap="none" spc="0" normalizeH="0" baseline="0" noProof="0" dirty="0">
                <a:ln>
                  <a:noFill/>
                </a:ln>
                <a:solidFill>
                  <a:prstClr val="black"/>
                </a:solidFill>
                <a:effectLst/>
                <a:uLnTx/>
                <a:uFillTx/>
                <a:latin typeface="Constantia"/>
                <a:ea typeface="+mn-ea"/>
                <a:cs typeface="+mn-cs"/>
              </a:rPr>
              <a:t>Dual-stack</a:t>
            </a:r>
            <a:r>
              <a:rPr kumimoji="0" lang="en-US" sz="2400" b="0" i="0" u="none" strike="noStrike" kern="1200" cap="none" spc="0" normalizeH="0" baseline="0" noProof="0" dirty="0">
                <a:ln>
                  <a:noFill/>
                </a:ln>
                <a:solidFill>
                  <a:prstClr val="black"/>
                </a:solidFill>
                <a:effectLst/>
                <a:uLnTx/>
                <a:uFillTx/>
                <a:latin typeface="Constantia"/>
                <a:ea typeface="+mn-ea"/>
                <a:cs typeface="+mn-cs"/>
              </a:rPr>
              <a:t> (running both IPv4 and IPv6)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Tunneling</a:t>
            </a:r>
            <a:r>
              <a:rPr kumimoji="0" lang="en-US" sz="2400" b="0" i="0" u="none" strike="noStrike" kern="1200" cap="none" spc="0" normalizeH="0" baseline="0" noProof="0" dirty="0">
                <a:ln>
                  <a:noFill/>
                </a:ln>
                <a:solidFill>
                  <a:prstClr val="black"/>
                </a:solidFill>
                <a:effectLst/>
                <a:uLnTx/>
                <a:uFillTx/>
                <a:latin typeface="Constantia"/>
                <a:ea typeface="+mn-ea"/>
                <a:cs typeface="+mn-cs"/>
              </a:rPr>
              <a:t> (encapsulating IPv6 packets within IPv4) are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However, IPv4 remains in use across many networks today, though IPv6 adoption continues to increase as the demand for IP addresses grows.</a:t>
            </a: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447" y="724776"/>
            <a:ext cx="11394141" cy="64109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 </a:t>
            </a:r>
            <a:r>
              <a:rPr kumimoji="0" lang="en-US" sz="2665" b="1" i="0" u="none" strike="noStrike" kern="1200" cap="none" spc="0" normalizeH="0" baseline="0" noProof="0" dirty="0">
                <a:ln>
                  <a:noFill/>
                </a:ln>
                <a:solidFill>
                  <a:prstClr val="black"/>
                </a:solidFill>
                <a:effectLst/>
                <a:uLnTx/>
                <a:uFillTx/>
                <a:latin typeface="Constantia"/>
                <a:ea typeface="+mn-ea"/>
                <a:cs typeface="+mn-cs"/>
              </a:rPr>
              <a:t>IPv6 Address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Link-Local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An IPv6 address valid only within a specific network segment or 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Used for communication between devices on the same local network segment. Essential for network operations such as neighbor discovery and automatic address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Automatic Configuration: Automatically assigned by IPv6-enabled devices when they connect to a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Prefix: fe80::/64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Format: Typically followed by an interface identifier that is unique to the device within the local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Address: fe80::1a2b:3c4d:5e6f:7g8h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Usage: Local communications and network operations within the same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265" y="187325"/>
            <a:ext cx="11820525" cy="63696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Unique Local Address (ULA)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An IPv6 address unique within an organization or site but not routable on the public Internet. Used for internal communication within an organization or site, similar to private IPv4 addresses but unique across multiple organizations.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Prefix: fc00::/64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Equivalent to private IPv4 addresses, used within local networks but not routable on the public internet.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Identifies subnets within the organization.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Example: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Address: fc00::1234:5678:9abc:def0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Internal communication, isolated from global Internet traffic.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046" y="371595"/>
            <a:ext cx="11869271" cy="67392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Global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Also known as a Global Unicast Address, this IPv6 address is globally unique and routable on the public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Used for communication between devices across the Internet, similar to a public IPv4 address, Prefix: 2000::/64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Global Routing Prefix: Identifies the global network or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Subnet ID: Identifies subnets within the organization.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Interface Identifier: Uniquely identifies the device within the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Usage: Communication over the global Internet, accessible from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Multicast Addresses </a:t>
            </a:r>
            <a:r>
              <a:rPr kumimoji="0" lang="en-US" sz="2400" b="0" i="0" u="none" strike="noStrike" kern="1200" cap="none" spc="0" normalizeH="0" baseline="0" noProof="0" dirty="0">
                <a:ln>
                  <a:noFill/>
                </a:ln>
                <a:solidFill>
                  <a:prstClr val="black"/>
                </a:solidFill>
                <a:effectLst/>
                <a:uLnTx/>
                <a:uFillTx/>
                <a:latin typeface="Constantia"/>
                <a:ea typeface="+mn-ea"/>
                <a:cs typeface="+mn-cs"/>
              </a:rPr>
              <a:t>: Used to deliver packets to multiple interfaces (e.g., multicast groups).Begin with ff00::/8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3" name="Picture 2"/>
          <p:cNvPicPr>
            <a:picLocks noChangeAspect="1"/>
          </p:cNvPicPr>
          <p:nvPr/>
        </p:nvPicPr>
        <p:blipFill>
          <a:blip r:embed="rId3"/>
          <a:stretch>
            <a:fillRect/>
          </a:stretch>
        </p:blipFill>
        <p:spPr>
          <a:xfrm>
            <a:off x="242046" y="4498742"/>
            <a:ext cx="5430761" cy="134267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B246A8-306A-996D-1DBA-7AD62229868E}"/>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7" name="TextBox 6">
            <a:extLst>
              <a:ext uri="{FF2B5EF4-FFF2-40B4-BE49-F238E27FC236}">
                <a16:creationId xmlns:a16="http://schemas.microsoft.com/office/drawing/2014/main" id="{3579325E-5D15-405E-BE0E-DFCDEA3C614B}"/>
              </a:ext>
            </a:extLst>
          </p:cNvPr>
          <p:cNvSpPr txBox="1"/>
          <p:nvPr/>
        </p:nvSpPr>
        <p:spPr>
          <a:xfrm>
            <a:off x="755339" y="356276"/>
            <a:ext cx="10373360" cy="60324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How to Write IPv6 Addresses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IPv6 uses </a:t>
            </a:r>
            <a:r>
              <a:rPr kumimoji="0" lang="en-US" sz="1800" b="1" i="0" u="none" strike="noStrike" kern="1200" cap="none" spc="0" normalizeH="0" baseline="0" noProof="0" dirty="0">
                <a:ln>
                  <a:noFill/>
                </a:ln>
                <a:solidFill>
                  <a:prstClr val="black"/>
                </a:solidFill>
                <a:effectLst/>
                <a:uLnTx/>
                <a:uFillTx/>
                <a:latin typeface="Constantia"/>
                <a:ea typeface="+mn-ea"/>
                <a:cs typeface="+mn-cs"/>
              </a:rPr>
              <a:t>8 groups of 4 hexadecimal digits</a:t>
            </a:r>
            <a:r>
              <a:rPr kumimoji="0" lang="en-US" sz="1800" b="0" i="0" u="none" strike="noStrike" kern="1200" cap="none" spc="0" normalizeH="0" baseline="0" noProof="0" dirty="0">
                <a:ln>
                  <a:noFill/>
                </a:ln>
                <a:solidFill>
                  <a:prstClr val="black"/>
                </a:solidFill>
                <a:effectLst/>
                <a:uLnTx/>
                <a:uFillTx/>
                <a:latin typeface="Constantia"/>
                <a:ea typeface="+mn-ea"/>
                <a:cs typeface="+mn-cs"/>
              </a:rPr>
              <a:t> (each group = 16 bits), separated by colons: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Example: 2001:0db8:0000:0000:0000:ff00:0042:8329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Shortening Rules</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Leading zeros</a:t>
            </a:r>
            <a:r>
              <a:rPr kumimoji="0" lang="en-US" sz="1800" b="0" i="0" u="none" strike="noStrike" kern="1200" cap="none" spc="0" normalizeH="0" baseline="0" noProof="0" dirty="0">
                <a:ln>
                  <a:noFill/>
                </a:ln>
                <a:solidFill>
                  <a:prstClr val="black"/>
                </a:solidFill>
                <a:effectLst/>
                <a:uLnTx/>
                <a:uFillTx/>
                <a:latin typeface="Constantia"/>
                <a:ea typeface="+mn-ea"/>
                <a:cs typeface="+mn-cs"/>
              </a:rPr>
              <a:t> in each block can be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2001:db8:0:0:0:ff00:42:8329  </a:t>
            </a:r>
            <a:br>
              <a:rPr kumimoji="0" lang="en-US" sz="1800" b="0" i="0" u="none" strike="noStrike" kern="1200" cap="none" spc="0" normalizeH="0" baseline="0" noProof="0" dirty="0">
                <a:ln>
                  <a:noFill/>
                </a:ln>
                <a:solidFill>
                  <a:prstClr val="black"/>
                </a:solidFill>
                <a:effectLst/>
                <a:uLnTx/>
                <a:uFillTx/>
                <a:latin typeface="Constantia"/>
                <a:ea typeface="+mn-ea"/>
                <a:cs typeface="+mn-cs"/>
              </a:rPr>
            </a:b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Consecutive blocks of zeros</a:t>
            </a:r>
            <a:r>
              <a:rPr kumimoji="0" lang="en-US" sz="1800" b="0" i="0" u="none" strike="noStrike" kern="1200" cap="none" spc="0" normalizeH="0" baseline="0" noProof="0" dirty="0">
                <a:ln>
                  <a:noFill/>
                </a:ln>
                <a:solidFill>
                  <a:prstClr val="black"/>
                </a:solidFill>
                <a:effectLst/>
                <a:uLnTx/>
                <a:uFillTx/>
                <a:latin typeface="Constantia"/>
                <a:ea typeface="+mn-ea"/>
                <a:cs typeface="+mn-cs"/>
              </a:rPr>
              <a:t> can be replaced with :: (but only once):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2001:db8::ff00:42:8329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523146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3649" y="409126"/>
            <a:ext cx="11315385" cy="6000750"/>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400" b="1" i="0" u="none" strike="noStrike" kern="1200" cap="none" spc="0" normalizeH="0" baseline="0" noProof="0" dirty="0">
                <a:ln>
                  <a:noFill/>
                </a:ln>
                <a:solidFill>
                  <a:prstClr val="black"/>
                </a:solidFill>
                <a:effectLst/>
                <a:uLnTx/>
                <a:uFillTx/>
                <a:latin typeface="Constantia"/>
                <a:ea typeface="+mn-ea"/>
                <a:cs typeface="+mn-cs"/>
              </a:rPr>
              <a:t>Summary:</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Link-Local Addresses </a:t>
            </a:r>
            <a:r>
              <a:rPr kumimoji="0" lang="en-US" sz="2400" b="0" i="0" u="none" strike="noStrike" kern="1200" cap="none" spc="0" normalizeH="0" baseline="0" noProof="0" dirty="0">
                <a:ln>
                  <a:noFill/>
                </a:ln>
                <a:solidFill>
                  <a:prstClr val="black"/>
                </a:solidFill>
                <a:effectLst/>
                <a:uLnTx/>
                <a:uFillTx/>
                <a:latin typeface="Constantia"/>
                <a:ea typeface="+mn-ea"/>
                <a:cs typeface="+mn-cs"/>
              </a:rPr>
              <a:t>(fe80::/64) are used for local communication within a network segment.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Unique Local Addresses </a:t>
            </a:r>
            <a:r>
              <a:rPr kumimoji="0" lang="en-US" sz="2400" b="0" i="0" u="none" strike="noStrike" kern="1200" cap="none" spc="0" normalizeH="0" baseline="0" noProof="0" dirty="0">
                <a:ln>
                  <a:noFill/>
                </a:ln>
                <a:solidFill>
                  <a:prstClr val="black"/>
                </a:solidFill>
                <a:effectLst/>
                <a:uLnTx/>
                <a:uFillTx/>
                <a:latin typeface="Constantia"/>
                <a:ea typeface="+mn-ea"/>
                <a:cs typeface="+mn-cs"/>
              </a:rPr>
              <a:t>(fc00::/64 - fd00::/64 ) are for internal organization use, providing unique identification within a site but not on the global Internet.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Global Addresses </a:t>
            </a:r>
            <a:r>
              <a:rPr kumimoji="0" lang="en-US" sz="2400" b="0" i="0" u="none" strike="noStrike" kern="1200" cap="none" spc="0" normalizeH="0" baseline="0" noProof="0" dirty="0">
                <a:ln>
                  <a:noFill/>
                </a:ln>
                <a:solidFill>
                  <a:prstClr val="black"/>
                </a:solidFill>
                <a:effectLst/>
                <a:uLnTx/>
                <a:uFillTx/>
                <a:latin typeface="Constantia"/>
                <a:ea typeface="+mn-ea"/>
                <a:cs typeface="+mn-cs"/>
              </a:rPr>
              <a:t>(2000::/64) are routable on the global Internet, used for public communication across the web.</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Multicast Addresses</a:t>
            </a:r>
            <a:r>
              <a:rPr kumimoji="0" lang="en-US" sz="2400" b="0" i="0" u="none" strike="noStrike" kern="1200" cap="none" spc="0" normalizeH="0" baseline="0" noProof="0" dirty="0">
                <a:ln>
                  <a:noFill/>
                </a:ln>
                <a:solidFill>
                  <a:prstClr val="black"/>
                </a:solidFill>
                <a:effectLst/>
                <a:uLnTx/>
                <a:uFillTx/>
                <a:latin typeface="Constantia"/>
                <a:ea typeface="+mn-ea"/>
                <a:cs typeface="+mn-cs"/>
              </a:rPr>
              <a:t>: (ff00::/64) Used to deliver packets to multiple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890" y="170415"/>
            <a:ext cx="11607589" cy="895540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IPv6 subnetting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IPv6 subnetting refers to dividing a larger IPv6 address block into smaller, more manageable segments (subnets), much like IPv4 subnetting.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However, IPv6 subnetting is designed to be simpler and more scalable, thanks to the enormous address space provided by IPv6.</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IPv6 Address Structure: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An IPv6 address is 128 bits long, and it's generally divided into two main parts: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Network Prefix</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(the higher-order bits): Identifies the network or subnet.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Interface Identifier (Host portion)</a:t>
            </a:r>
            <a:r>
              <a:rPr kumimoji="0" lang="en-US" sz="2400" b="0" i="0" u="none" strike="noStrike" kern="1200" cap="none" spc="0" normalizeH="0" baseline="0" noProof="0" dirty="0">
                <a:ln>
                  <a:noFill/>
                </a:ln>
                <a:solidFill>
                  <a:prstClr val="black"/>
                </a:solidFill>
                <a:effectLst/>
                <a:uLnTx/>
                <a:uFillTx/>
                <a:latin typeface="Constantia"/>
                <a:ea typeface="+mn-ea"/>
                <a:cs typeface="+mn-cs"/>
              </a:rPr>
              <a:t>: Identifies a specific interface within that network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Example IPv6 address: 2001:0db8:85a3:0000:0000:8a2e:0370:7334</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 y="412750"/>
            <a:ext cx="11880215" cy="618553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This is usually divided as: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Network Prefix: 2001:0db8:85a3 (first 64 bits)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Interface Identifier: 0000:0000:8a2e:0370:7334 (last 64 bits)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IPv6 subnetting works by borrowing bits from the Interface Identifier portion of the address to create smaller networks.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The subnet mask is represented in CIDR notation, like /64, /56, etc.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For example, an ISP might give you a /48 prefix:</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2001:db8:abcd::/48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This prefix can be further subnetted by modifying bits beyond the 48th bit, allowing for multiple subnets.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 y="117693"/>
            <a:ext cx="12119056" cy="63696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                              Role of IP in Modern 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IP plays a vital role in almost every network in operation today, from small home networks to vast global infrastructures like the Internet. The responsibilities of IP include: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Addressing</a:t>
            </a:r>
            <a:r>
              <a:rPr kumimoji="0" lang="en-US" sz="2400" b="0" i="0" u="none" strike="noStrike" kern="1200" cap="none" spc="0" normalizeH="0" baseline="0" noProof="0" dirty="0">
                <a:ln>
                  <a:noFill/>
                </a:ln>
                <a:solidFill>
                  <a:prstClr val="black"/>
                </a:solidFill>
                <a:effectLst/>
                <a:uLnTx/>
                <a:uFillTx/>
                <a:latin typeface="Constantia"/>
                <a:ea typeface="+mn-ea"/>
                <a:cs typeface="+mn-cs"/>
              </a:rPr>
              <a:t>: Each device on a network is assigned a unique IP address, which serves as its identifier. This ensures data can be routed to the correct destination.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Routing</a:t>
            </a:r>
            <a:r>
              <a:rPr kumimoji="0" lang="en-US" sz="2400" b="0" i="0" u="none" strike="noStrike" kern="1200" cap="none" spc="0" normalizeH="0" baseline="0" noProof="0" dirty="0">
                <a:ln>
                  <a:noFill/>
                </a:ln>
                <a:solidFill>
                  <a:prstClr val="black"/>
                </a:solidFill>
                <a:effectLst/>
                <a:uLnTx/>
                <a:uFillTx/>
                <a:latin typeface="Constantia"/>
                <a:ea typeface="+mn-ea"/>
                <a:cs typeface="+mn-cs"/>
              </a:rPr>
              <a:t>: IP facilitates the process of determining the best path for data to travel across multiple interconnected networks, using routers as intermediary devices.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Packet Handling</a:t>
            </a:r>
            <a:r>
              <a:rPr kumimoji="0" lang="en-US" sz="2400" b="0" i="0" u="none" strike="noStrike" kern="1200" cap="none" spc="0" normalizeH="0" baseline="0" noProof="0" dirty="0">
                <a:ln>
                  <a:noFill/>
                </a:ln>
                <a:solidFill>
                  <a:prstClr val="black"/>
                </a:solidFill>
                <a:effectLst/>
                <a:uLnTx/>
                <a:uFillTx/>
                <a:latin typeface="Constantia"/>
                <a:ea typeface="+mn-ea"/>
                <a:cs typeface="+mn-cs"/>
              </a:rPr>
              <a:t>: IP manages the fragmentation and reassembly of data packets when necessary, ensuring data is transmitted efficiently, even across networks with different transmission capacities.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In modern networks, IP</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Supports the Internet, allowing billions of devices to communicate.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Underpins services like web browsing, email, streaming, cloud computing, and </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IoT</a:t>
            </a:r>
            <a:r>
              <a:rPr kumimoji="0" lang="en-US" sz="2400" b="0" i="0" u="none" strike="noStrike" kern="1200" cap="none" spc="0" normalizeH="0" baseline="0" noProof="0" dirty="0">
                <a:ln>
                  <a:noFill/>
                </a:ln>
                <a:solidFill>
                  <a:prstClr val="black"/>
                </a:solidFill>
                <a:effectLst/>
                <a:uLnTx/>
                <a:uFillTx/>
                <a:latin typeface="Constantia"/>
                <a:ea typeface="+mn-ea"/>
                <a:cs typeface="+mn-cs"/>
              </a:rPr>
              <a:t> (Internet of Things). Works alongside higher-level protocols such as TCP (Transmission Control Protocol) and UDP (User Datagram Protocol) to provide reliable and efficient communication.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BB703B-0FC2-8F63-7941-55576AFA1801}"/>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0E9D4FD9-765F-AE16-5E2F-96ED37E3F470}"/>
              </a:ext>
            </a:extLst>
          </p:cNvPr>
          <p:cNvSpPr txBox="1"/>
          <p:nvPr/>
        </p:nvSpPr>
        <p:spPr>
          <a:xfrm>
            <a:off x="843280" y="480814"/>
            <a:ext cx="11419840" cy="61247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How to Count Prefix Length</a:t>
            </a:r>
            <a:br>
              <a:rPr kumimoji="0" lang="en-US" sz="3200" b="0" i="0" u="none" strike="noStrike" kern="1200" cap="none" spc="0" normalizeH="0" baseline="0" noProof="0" dirty="0">
                <a:ln>
                  <a:noFill/>
                </a:ln>
                <a:solidFill>
                  <a:prstClr val="black"/>
                </a:solidFill>
                <a:effectLst/>
                <a:uLnTx/>
                <a:uFillTx/>
                <a:latin typeface="Constantia"/>
                <a:ea typeface="+mn-ea"/>
                <a:cs typeface="+mn-cs"/>
              </a:rPr>
            </a:br>
            <a:br>
              <a:rPr kumimoji="0" lang="en-US" sz="2400" b="0" i="0" u="none" strike="noStrike" kern="1200" cap="none" spc="0" normalizeH="0" baseline="0" noProof="0" dirty="0">
                <a:ln>
                  <a:noFill/>
                </a:ln>
                <a:solidFill>
                  <a:prstClr val="black"/>
                </a:solidFill>
                <a:effectLst/>
                <a:uLnTx/>
                <a:uFillTx/>
                <a:latin typeface="Constantia"/>
                <a:ea typeface="+mn-ea"/>
                <a:cs typeface="+mn-cs"/>
              </a:rPr>
            </a:br>
            <a:r>
              <a:rPr kumimoji="0" lang="en-US" sz="2400" b="0" i="0" u="none" strike="noStrike" kern="1200" cap="none" spc="0" normalizeH="0" baseline="0" noProof="0" dirty="0">
                <a:ln>
                  <a:noFill/>
                </a:ln>
                <a:solidFill>
                  <a:prstClr val="black"/>
                </a:solidFill>
                <a:effectLst/>
                <a:uLnTx/>
                <a:uFillTx/>
                <a:latin typeface="Constantia"/>
                <a:ea typeface="+mn-ea"/>
                <a:cs typeface="+mn-cs"/>
              </a:rPr>
              <a:t>IPv6 addresses have </a:t>
            </a:r>
            <a:r>
              <a:rPr kumimoji="0" lang="en-US" sz="2400" b="1" i="0" u="none" strike="noStrike" kern="1200" cap="none" spc="0" normalizeH="0" baseline="0" noProof="0" dirty="0">
                <a:ln>
                  <a:noFill/>
                </a:ln>
                <a:solidFill>
                  <a:prstClr val="black"/>
                </a:solidFill>
                <a:effectLst/>
                <a:uLnTx/>
                <a:uFillTx/>
                <a:latin typeface="Constantia"/>
                <a:ea typeface="+mn-ea"/>
                <a:cs typeface="+mn-cs"/>
              </a:rPr>
              <a:t>128 bits</a:t>
            </a:r>
            <a:r>
              <a:rPr kumimoji="0" lang="en-US" sz="2400" b="0" i="0" u="none" strike="noStrike" kern="1200" cap="none" spc="0" normalizeH="0" baseline="0" noProof="0" dirty="0">
                <a:ln>
                  <a:noFill/>
                </a:ln>
                <a:solidFill>
                  <a:prstClr val="black"/>
                </a:solidFill>
                <a:effectLst/>
                <a:uLnTx/>
                <a:uFillTx/>
                <a:latin typeface="Constantia"/>
                <a:ea typeface="+mn-ea"/>
                <a:cs typeface="+mn-cs"/>
              </a:rPr>
              <a:t> total, arranged in </a:t>
            </a:r>
            <a:r>
              <a:rPr kumimoji="0" lang="en-US" sz="2400" b="1" i="0" u="none" strike="noStrike" kern="1200" cap="none" spc="0" normalizeH="0" baseline="0" noProof="0" dirty="0">
                <a:ln>
                  <a:noFill/>
                </a:ln>
                <a:solidFill>
                  <a:prstClr val="black"/>
                </a:solidFill>
                <a:effectLst/>
                <a:uLnTx/>
                <a:uFillTx/>
                <a:latin typeface="Constantia"/>
                <a:ea typeface="+mn-ea"/>
                <a:cs typeface="+mn-cs"/>
              </a:rPr>
              <a:t>8 blocks</a:t>
            </a:r>
            <a:r>
              <a:rPr kumimoji="0" lang="en-US" sz="2400" b="0" i="0" u="none" strike="noStrike" kern="1200" cap="none" spc="0" normalizeH="0" baseline="0" noProof="0" dirty="0">
                <a:ln>
                  <a:noFill/>
                </a:ln>
                <a:solidFill>
                  <a:prstClr val="black"/>
                </a:solidFill>
                <a:effectLst/>
                <a:uLnTx/>
                <a:uFillTx/>
                <a:latin typeface="Constantia"/>
                <a:ea typeface="+mn-ea"/>
                <a:cs typeface="+mn-cs"/>
              </a:rPr>
              <a:t> of </a:t>
            </a:r>
            <a:r>
              <a:rPr kumimoji="0" lang="en-US" sz="2400" b="1" i="0" u="none" strike="noStrike" kern="1200" cap="none" spc="0" normalizeH="0" baseline="0" noProof="0" dirty="0">
                <a:ln>
                  <a:noFill/>
                </a:ln>
                <a:solidFill>
                  <a:prstClr val="black"/>
                </a:solidFill>
                <a:effectLst/>
                <a:uLnTx/>
                <a:uFillTx/>
                <a:latin typeface="Constantia"/>
                <a:ea typeface="+mn-ea"/>
                <a:cs typeface="+mn-cs"/>
              </a:rPr>
              <a:t>4 hex digits</a:t>
            </a:r>
            <a:r>
              <a:rPr kumimoji="0" lang="en-US" sz="2400" b="0" i="0" u="none" strike="noStrike" kern="1200" cap="none" spc="0" normalizeH="0" baseline="0" noProof="0" dirty="0">
                <a:ln>
                  <a:noFill/>
                </a:ln>
                <a:solidFill>
                  <a:prstClr val="black"/>
                </a:solidFill>
                <a:effectLst/>
                <a:uLnTx/>
                <a:uFillTx/>
                <a:latin typeface="Constantia"/>
                <a:ea typeface="+mn-ea"/>
                <a:cs typeface="+mn-cs"/>
              </a:rPr>
              <a:t> each.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2400" b="1" i="0" u="none" strike="noStrike" kern="1200" cap="none" spc="0" normalizeH="0" baseline="0" noProof="0" dirty="0">
                <a:ln>
                  <a:noFill/>
                </a:ln>
                <a:solidFill>
                  <a:prstClr val="black"/>
                </a:solidFill>
                <a:effectLst/>
                <a:uLnTx/>
                <a:uFillTx/>
                <a:latin typeface="Constantia"/>
                <a:ea typeface="+mn-ea"/>
                <a:cs typeface="+mn-cs"/>
              </a:rPr>
              <a:t>1 hex digit = 4 bits</a:t>
            </a:r>
            <a:br>
              <a:rPr kumimoji="0" lang="sv-SE" sz="2400" b="0" i="0" u="none" strike="noStrike" kern="1200" cap="none" spc="0" normalizeH="0" baseline="0" noProof="0" dirty="0">
                <a:ln>
                  <a:noFill/>
                </a:ln>
                <a:solidFill>
                  <a:prstClr val="black"/>
                </a:solidFill>
                <a:effectLst/>
                <a:uLnTx/>
                <a:uFillTx/>
                <a:latin typeface="Constantia"/>
                <a:ea typeface="+mn-ea"/>
                <a:cs typeface="+mn-cs"/>
              </a:rPr>
            </a:br>
            <a:r>
              <a:rPr kumimoji="0" lang="sv-SE" sz="2400" b="1" i="0" u="none" strike="noStrike" kern="1200" cap="none" spc="0" normalizeH="0" baseline="0" noProof="0" dirty="0">
                <a:ln>
                  <a:noFill/>
                </a:ln>
                <a:solidFill>
                  <a:prstClr val="black"/>
                </a:solidFill>
                <a:effectLst/>
                <a:uLnTx/>
                <a:uFillTx/>
                <a:latin typeface="Constantia"/>
                <a:ea typeface="+mn-ea"/>
                <a:cs typeface="+mn-cs"/>
              </a:rPr>
              <a:t>1 block (4 hex digits) = 16 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So when counting: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/16 = first 1 block is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/32 = first 2 blocks are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/48 = first 3 blocks are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/64 = first 4 blocks are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/128 = all blocks are network (no host space)</a:t>
            </a:r>
            <a:br>
              <a:rPr kumimoji="0" lang="en-US" sz="3200" b="0" i="0" u="none" strike="noStrike" kern="1200" cap="none" spc="0" normalizeH="0" baseline="0" noProof="0" dirty="0">
                <a:ln>
                  <a:noFill/>
                </a:ln>
                <a:solidFill>
                  <a:prstClr val="black"/>
                </a:solidFill>
                <a:effectLst/>
                <a:uLnTx/>
                <a:uFillTx/>
                <a:latin typeface="Constantia"/>
                <a:ea typeface="+mn-ea"/>
                <a:cs typeface="+mn-cs"/>
              </a:rPr>
            </a:br>
            <a:endParaRPr kumimoji="0" lang="en-RW" sz="32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501757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20913" y="268114"/>
            <a:ext cx="11123940" cy="644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1" i="0" u="none" strike="noStrike" kern="1200" cap="none" spc="0" normalizeH="0" baseline="0" noProof="0" dirty="0">
                <a:ln>
                  <a:noFill/>
                </a:ln>
                <a:solidFill>
                  <a:prstClr val="black"/>
                </a:solidFill>
                <a:effectLst/>
                <a:uLnTx/>
                <a:uFillTx/>
                <a:latin typeface="Calibri"/>
                <a:ea typeface="+mn-ea"/>
                <a:cs typeface="+mn-cs"/>
              </a:rPr>
              <a:t>/48 Subnet:</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A common allocation from ISPs to large organizations.  This leaves 16 bits for subnetting, giving 65,536 subnets, each with a /64 prefix.</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Example:</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2001:db8:abcd:0000::/64</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2001:db8:abcd:0001::/64</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2001:db8:abcd:0002::/64</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1" i="0" u="none" strike="noStrike" kern="1200" cap="none" spc="0" normalizeH="0" baseline="0" noProof="0" dirty="0">
                <a:ln>
                  <a:noFill/>
                </a:ln>
                <a:solidFill>
                  <a:prstClr val="black"/>
                </a:solidFill>
                <a:effectLst/>
                <a:uLnTx/>
                <a:uFillTx/>
                <a:latin typeface="Calibri"/>
                <a:ea typeface="+mn-ea"/>
                <a:cs typeface="+mn-cs"/>
              </a:rPr>
              <a:t>/64 Subnet:</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Most common size for local area networks (LANs). It leaves 64 bits for host addresses, allowing for 2^64 (about 18 quintillion) unique addresses per subnet.</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Example</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2001:db8:abcd:1::/64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5" b="1" i="0" u="none" strike="noStrike" kern="1200" cap="none" spc="0" normalizeH="0" baseline="0" noProof="0" dirty="0">
                <a:ln>
                  <a:noFill/>
                </a:ln>
                <a:solidFill>
                  <a:prstClr val="black"/>
                </a:solidFill>
                <a:effectLst/>
                <a:uLnTx/>
                <a:uFillTx/>
                <a:latin typeface="Constantia"/>
                <a:ea typeface="+mn-ea"/>
                <a:cs typeface="+mn-cs"/>
              </a:rPr>
              <a:t>/56 Subnet</a:t>
            </a:r>
            <a:r>
              <a:rPr kumimoji="0" lang="en-US" sz="1865"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dirty="0">
                <a:ln>
                  <a:noFill/>
                </a:ln>
                <a:solidFill>
                  <a:prstClr val="black"/>
                </a:solidFill>
                <a:effectLst/>
                <a:uLnTx/>
                <a:uFillTx/>
                <a:latin typeface="Constantia"/>
                <a:ea typeface="+mn-ea"/>
                <a:cs typeface="+mn-cs"/>
              </a:rPr>
              <a:t>Sometimes assigned to residential customers, leaving 8 bits for subnetting (256 subnets), each with a /64 prefix.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dirty="0">
                <a:ln>
                  <a:noFill/>
                </a:ln>
                <a:solidFill>
                  <a:prstClr val="black"/>
                </a:solidFill>
                <a:effectLst/>
                <a:uLnTx/>
                <a:uFillTx/>
                <a:latin typeface="Constantia"/>
                <a:ea typeface="+mn-ea"/>
                <a:cs typeface="+mn-cs"/>
              </a:rPr>
              <a:t>Example:</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2001:db8:abcd:1200::/56</a:t>
            </a:r>
          </a:p>
          <a:p>
            <a:pPr marL="0" marR="0" lvl="0" indent="0" algn="l" defTabSz="1219200" rtl="0" eaLnBrk="0" fontAlgn="auto" latinLnBrk="0" hangingPunct="0">
              <a:lnSpc>
                <a:spcPct val="100000"/>
              </a:lnSpc>
              <a:spcBef>
                <a:spcPts val="0"/>
              </a:spcBef>
              <a:spcAft>
                <a:spcPts val="0"/>
              </a:spcAft>
              <a:buClrTx/>
              <a:buSzTx/>
              <a:buFontTx/>
              <a:buNone/>
              <a:tabLst/>
              <a:defRPr/>
            </a:pPr>
            <a:r>
              <a:rPr kumimoji="0" lang="en-US" altLang="en-US" sz="1865" b="0" i="0" u="none" strike="noStrike" kern="1200" cap="none" spc="0" normalizeH="0" baseline="0" noProof="0" dirty="0">
                <a:ln>
                  <a:noFill/>
                </a:ln>
                <a:solidFill>
                  <a:prstClr val="black"/>
                </a:solidFill>
                <a:effectLst/>
                <a:uLnTx/>
                <a:uFillTx/>
                <a:latin typeface="Calibri"/>
                <a:ea typeface="+mn-ea"/>
                <a:cs typeface="+mn-cs"/>
              </a:rPr>
              <a:t>2001:db8:abcd:1210::/56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5" b="1" i="0" u="none" strike="noStrike" kern="1200" cap="none" spc="0" normalizeH="0" baseline="0" noProof="0" dirty="0">
                <a:ln>
                  <a:noFill/>
                </a:ln>
                <a:solidFill>
                  <a:prstClr val="black"/>
                </a:solidFill>
                <a:effectLst/>
                <a:uLnTx/>
                <a:uFillTx/>
                <a:latin typeface="Constantia"/>
                <a:ea typeface="+mn-ea"/>
                <a:cs typeface="+mn-cs"/>
              </a:rPr>
              <a:t>/128 Subnet</a:t>
            </a:r>
            <a:r>
              <a:rPr kumimoji="0" lang="en-US" sz="1865"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dirty="0">
                <a:ln>
                  <a:noFill/>
                </a:ln>
                <a:solidFill>
                  <a:prstClr val="black"/>
                </a:solidFill>
                <a:effectLst/>
                <a:uLnTx/>
                <a:uFillTx/>
                <a:latin typeface="Constantia"/>
                <a:ea typeface="+mn-ea"/>
                <a:cs typeface="+mn-cs"/>
              </a:rPr>
              <a:t>Refers to a single IPv6 address, often used for loopback interfaces or point-to-point links.</a:t>
            </a:r>
          </a:p>
          <a:p>
            <a:pPr marL="0" marR="0" lvl="0" indent="0" algn="l" defTabSz="1219200" rtl="0" eaLnBrk="0" fontAlgn="auto" latinLnBrk="0" hangingPunct="0">
              <a:lnSpc>
                <a:spcPct val="100000"/>
              </a:lnSpc>
              <a:spcBef>
                <a:spcPts val="0"/>
              </a:spcBef>
              <a:spcAft>
                <a:spcPts val="0"/>
              </a:spcAft>
              <a:buClrTx/>
              <a:buSzTx/>
              <a:buFontTx/>
              <a:buNone/>
              <a:tabLst/>
              <a:defRPr/>
            </a:pPr>
            <a:endParaRPr kumimoji="0" lang="en-US" altLang="en-US" sz="1865"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1219200" rtl="0" eaLnBrk="0" fontAlgn="auto" latinLnBrk="0" hangingPunct="0">
              <a:lnSpc>
                <a:spcPct val="100000"/>
              </a:lnSpc>
              <a:spcBef>
                <a:spcPts val="0"/>
              </a:spcBef>
              <a:spcAft>
                <a:spcPts val="0"/>
              </a:spcAft>
              <a:buClrTx/>
              <a:buSzTx/>
              <a:buFontTx/>
              <a:buNone/>
              <a:tabLst/>
              <a:defRPr/>
            </a:pPr>
            <a:endParaRPr kumimoji="0" lang="en-US" altLang="en-US" sz="1865"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1956" y="206841"/>
            <a:ext cx="11902554" cy="636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In </a:t>
            </a: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IPv6</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 determining the number of </a:t>
            </a: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usable host addresses</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 in a given subnet is straightforward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 because of the large address space. Here’s how you calculate the number of available hosts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in an IPv6 subnet:</a:t>
            </a:r>
            <a:endParaRPr kumimoji="0" lang="en-US" alt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Formula to Calculate the Number of Hosts: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The number of usable host addresses in an IPv6 subnet is determined by subtracting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the </a:t>
            </a: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network portion</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 from the total </a:t>
            </a: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128-bit address space</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Number of Host Bits=128−Prefix Length</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Once you have the number of host bits, the total number of available addresses is: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Number of Addresses=2Host Bits</a:t>
            </a:r>
            <a:endParaRPr kumimoji="0" lang="en-US" alt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Example Calculations:</a:t>
            </a:r>
          </a:p>
          <a:p>
            <a:pPr marL="0" marR="0" lvl="0" indent="0" algn="l" defTabSz="914400" rtl="0" eaLnBrk="0" fontAlgn="base" latinLnBrk="0" hangingPunct="0">
              <a:lnSpc>
                <a:spcPct val="100000"/>
              </a:lnSpc>
              <a:spcBef>
                <a:spcPct val="0"/>
              </a:spcBef>
              <a:spcAft>
                <a:spcPct val="0"/>
              </a:spcAft>
              <a:buClrTx/>
              <a:buSzTx/>
              <a:buFontTx/>
              <a:buAutoNum type="arabicPeriod"/>
              <a:tabLst/>
              <a:defRPr/>
            </a:pP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/64 Subnet</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In a </a:t>
            </a: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/64</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 subnet, the network portion takes up 64 bits, leaving </a:t>
            </a:r>
            <a:r>
              <a:rPr kumimoji="0" lang="en-US" altLang="en-US" sz="2400" b="1" i="0" u="none" strike="noStrike" kern="1200" cap="none" spc="0" normalizeH="0" baseline="0" noProof="0" dirty="0">
                <a:ln>
                  <a:noFill/>
                </a:ln>
                <a:solidFill>
                  <a:prstClr val="black"/>
                </a:solidFill>
                <a:effectLst/>
                <a:uLnTx/>
                <a:uFillTx/>
                <a:latin typeface="Constantia"/>
                <a:ea typeface="+mn-ea"/>
                <a:cs typeface="+mn-cs"/>
              </a:rPr>
              <a:t>64 bits</a:t>
            </a: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 for hosts.</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Number of host bits = 128−64=64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mn-cs"/>
              </a:rPr>
              <a:t>Number of addresses = 2^64=</a:t>
            </a:r>
            <a:r>
              <a:rPr kumimoji="0" lang="en-US" sz="2400" b="0" i="0" u="none" strike="noStrike" kern="1200" cap="none" spc="0" normalizeH="0" baseline="0" noProof="0" dirty="0">
                <a:ln>
                  <a:noFill/>
                </a:ln>
                <a:solidFill>
                  <a:prstClr val="black"/>
                </a:solidFill>
                <a:effectLst/>
                <a:uLnTx/>
                <a:uFillTx/>
                <a:latin typeface="Constantia"/>
                <a:ea typeface="+mn-ea"/>
                <a:cs typeface="+mn-cs"/>
              </a:rPr>
              <a:t>18,446,744,073,709,551,616</a:t>
            </a:r>
            <a:endParaRPr kumimoji="0" lang="en-US" altLang="en-US" sz="1200" b="0" i="0" u="none" strike="noStrike" kern="1200" cap="none" spc="0" normalizeH="0" baseline="0" noProof="0" dirty="0">
              <a:ln>
                <a:noFill/>
              </a:ln>
              <a:solidFill>
                <a:prstClr val="black"/>
              </a:solidFill>
              <a:effectLst/>
              <a:uLnTx/>
              <a:uFillTx/>
              <a:latin typeface="Constantia"/>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Constantia"/>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114" y="559838"/>
            <a:ext cx="11821886" cy="526224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2"/>
              <a:tabLst/>
              <a:defRPr/>
            </a:pP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Subnet</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In a </a:t>
            </a: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/48</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subnet, the network portion takes up 48 bits, leaving </a:t>
            </a: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80 bits</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for hosts.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Number of host bits = 128−48=80.</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Number of addresses = 2^80=</a:t>
            </a:r>
            <a:r>
              <a:rPr kumimoji="0" lang="en-US" sz="2400" b="0" i="0" u="none" strike="noStrike" kern="1200" cap="none" spc="0" normalizeH="0" baseline="0" noProof="0" dirty="0">
                <a:ln>
                  <a:noFill/>
                </a:ln>
                <a:solidFill>
                  <a:prstClr val="black"/>
                </a:solidFill>
                <a:effectLst/>
                <a:uLnTx/>
                <a:uFillTx/>
                <a:latin typeface="Constantia"/>
                <a:ea typeface="+mn-ea"/>
                <a:cs typeface="+mn-cs"/>
              </a:rPr>
              <a:t>1.20893×10^24 addresses.</a:t>
            </a:r>
            <a:endPar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defRPr/>
            </a:pP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/128 Subnet</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(Single Address):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A </a:t>
            </a: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/128</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subnet means there are no bits left for host addresses (i.e., it’s a single address).</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Number of host bits = 128−128=0</a:t>
            </a:r>
          </a:p>
          <a:p>
            <a:pPr marL="457200" marR="0" lvl="1"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Number of addresses = 2^0 =1 (i.e., a single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Usable vs. Total Addresses: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In IPv6, all addresses are generally usable within a subnet, unlike IPv4 where the first (network) and last (broadcast) addresses are reserved. However, depending on your configuration, you may reserve some addresses for specific purposes, such as the </a:t>
            </a: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link-local</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address (fe80::/10) or </a:t>
            </a: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special addresses</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like the </a:t>
            </a:r>
            <a:r>
              <a:rPr kumimoji="0" lang="en-US" altLang="en-US" sz="2400" b="1"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unspecified</a:t>
            </a:r>
            <a:r>
              <a:rPr kumimoji="0" lang="en-US" altLang="en-US" sz="2400" b="0" i="0" u="none" strike="noStrike" kern="1200" cap="none" spc="0" normalizeH="0" baseline="0" noProof="0" dirty="0">
                <a:ln>
                  <a:noFill/>
                </a:ln>
                <a:solidFill>
                  <a:prstClr val="black"/>
                </a:solidFill>
                <a:effectLst/>
                <a:uLnTx/>
                <a:uFillTx/>
                <a:latin typeface="Constantia"/>
                <a:ea typeface="+mn-ea"/>
                <a:cs typeface="Times New Roman" panose="02020603050405020304" pitchFamily="18" charset="0"/>
              </a:rPr>
              <a:t> address (::/128).</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813" y="523955"/>
            <a:ext cx="11093712" cy="34150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4" name="Rectangle 3"/>
          <p:cNvSpPr/>
          <p:nvPr/>
        </p:nvSpPr>
        <p:spPr>
          <a:xfrm>
            <a:off x="157637" y="0"/>
            <a:ext cx="11477014" cy="60007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IPv6 Subnetting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Residential Users</a:t>
            </a:r>
            <a:r>
              <a:rPr kumimoji="0" lang="en-US" sz="2400" b="0" i="0" u="none" strike="noStrike" kern="1200" cap="none" spc="0" normalizeH="0" baseline="0" noProof="0" dirty="0">
                <a:ln>
                  <a:noFill/>
                </a:ln>
                <a:solidFill>
                  <a:prstClr val="black"/>
                </a:solidFill>
                <a:effectLst/>
                <a:uLnTx/>
                <a:uFillTx/>
                <a:latin typeface="Constantia"/>
                <a:ea typeface="+mn-ea"/>
                <a:cs typeface="+mn-cs"/>
              </a:rPr>
              <a:t>: Often allocated a /56 block, allowing for multiple /64 subnets for home networks.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Organizations/Enterprises</a:t>
            </a:r>
            <a:r>
              <a:rPr kumimoji="0" lang="en-US" sz="2400" b="0" i="0" u="none" strike="noStrike" kern="1200" cap="none" spc="0" normalizeH="0" baseline="0" noProof="0" dirty="0">
                <a:ln>
                  <a:noFill/>
                </a:ln>
                <a:solidFill>
                  <a:prstClr val="black"/>
                </a:solidFill>
                <a:effectLst/>
                <a:uLnTx/>
                <a:uFillTx/>
                <a:latin typeface="Constantia"/>
                <a:ea typeface="+mn-ea"/>
                <a:cs typeface="+mn-cs"/>
              </a:rPr>
              <a:t>: Typically receive /48 blocks, allowing them to create up to 65,536 subnets for larger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/64 for Each Subnet: It's recommended to use /64 subnets for most </a:t>
            </a:r>
            <a:r>
              <a:rPr kumimoji="0" lang="en-US" sz="2400" b="1" i="0" u="none" strike="noStrike" kern="1200" cap="none" spc="0" normalizeH="0" baseline="0" noProof="0" dirty="0">
                <a:ln>
                  <a:noFill/>
                </a:ln>
                <a:solidFill>
                  <a:prstClr val="black"/>
                </a:solidFill>
                <a:effectLst/>
                <a:uLnTx/>
                <a:uFillTx/>
                <a:latin typeface="Constantia"/>
                <a:ea typeface="+mn-ea"/>
                <a:cs typeface="+mn-cs"/>
              </a:rPr>
              <a:t>LANs</a:t>
            </a:r>
            <a:r>
              <a:rPr kumimoji="0" lang="en-US" sz="2400" b="0" i="0" u="none" strike="noStrike" kern="1200" cap="none" spc="0" normalizeH="0" baseline="0" noProof="0" dirty="0">
                <a:ln>
                  <a:noFill/>
                </a:ln>
                <a:solidFill>
                  <a:prstClr val="black"/>
                </a:solidFill>
                <a:effectLst/>
                <a:uLnTx/>
                <a:uFillTx/>
                <a:latin typeface="Constantia"/>
                <a:ea typeface="+mn-ea"/>
                <a:cs typeface="+mn-cs"/>
              </a:rPr>
              <a:t> because this size is optimal for IPv6's stateless auto configuration (SLAAC).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6" name="Picture 5"/>
          <p:cNvPicPr>
            <a:picLocks noChangeAspect="1"/>
          </p:cNvPicPr>
          <p:nvPr/>
        </p:nvPicPr>
        <p:blipFill>
          <a:blip r:embed="rId2"/>
          <a:stretch>
            <a:fillRect/>
          </a:stretch>
        </p:blipFill>
        <p:spPr>
          <a:xfrm>
            <a:off x="8386087" y="3410762"/>
            <a:ext cx="2080948" cy="3121423"/>
          </a:xfrm>
          <a:prstGeom prst="rect">
            <a:avLst/>
          </a:prstGeom>
        </p:spPr>
      </p:pic>
      <p:pic>
        <p:nvPicPr>
          <p:cNvPr id="7" name="Picture 6"/>
          <p:cNvPicPr>
            <a:picLocks noChangeAspect="1"/>
          </p:cNvPicPr>
          <p:nvPr/>
        </p:nvPicPr>
        <p:blipFill>
          <a:blip r:embed="rId3"/>
          <a:stretch>
            <a:fillRect/>
          </a:stretch>
        </p:blipFill>
        <p:spPr>
          <a:xfrm>
            <a:off x="274097" y="3390081"/>
            <a:ext cx="7163336" cy="1672621"/>
          </a:xfrm>
          <a:prstGeom prst="rect">
            <a:avLst/>
          </a:prstGeom>
        </p:spPr>
      </p:pic>
      <p:pic>
        <p:nvPicPr>
          <p:cNvPr id="8" name="Picture 7"/>
          <p:cNvPicPr>
            <a:picLocks noChangeAspect="1"/>
          </p:cNvPicPr>
          <p:nvPr/>
        </p:nvPicPr>
        <p:blipFill>
          <a:blip r:embed="rId4"/>
          <a:stretch>
            <a:fillRect/>
          </a:stretch>
        </p:blipFill>
        <p:spPr>
          <a:xfrm>
            <a:off x="261314" y="5030505"/>
            <a:ext cx="7140972" cy="16364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4338"/>
            <a:ext cx="5492750" cy="603250"/>
          </a:xfrm>
        </p:spPr>
        <p:txBody>
          <a:bodyPr/>
          <a:lstStyle/>
          <a:p>
            <a:r>
              <a:rPr lang="en-US" sz="3200" dirty="0"/>
              <a:t>IPV6 ADDRESSING SCHEM </a:t>
            </a:r>
          </a:p>
        </p:txBody>
      </p:sp>
      <p:sp>
        <p:nvSpPr>
          <p:cNvPr id="5" name="Content Placeholder 4"/>
          <p:cNvSpPr>
            <a:spLocks noGrp="1"/>
          </p:cNvSpPr>
          <p:nvPr>
            <p:ph idx="4294967295"/>
          </p:nvPr>
        </p:nvSpPr>
        <p:spPr>
          <a:xfrm>
            <a:off x="0" y="2387600"/>
            <a:ext cx="10610850" cy="3508375"/>
          </a:xfrm>
        </p:spPr>
        <p:txBody>
          <a:bodyPr/>
          <a:lstStyle/>
          <a:p>
            <a:pPr marL="190500" lvl="1" indent="0">
              <a:buNone/>
            </a:pPr>
            <a:endParaRPr lang="en-US" dirty="0">
              <a:solidFill>
                <a:srgbClr val="000000"/>
              </a:solidFill>
            </a:endParaRPr>
          </a:p>
          <a:p>
            <a:pPr marL="190500" lvl="1" indent="0">
              <a:buNone/>
            </a:pPr>
            <a:endParaRPr lang="en-US" dirty="0">
              <a:solidFill>
                <a:srgbClr val="000000"/>
              </a:solidFill>
            </a:endParaRPr>
          </a:p>
          <a:p>
            <a:endParaRPr lang="en-US" dirty="0"/>
          </a:p>
        </p:txBody>
      </p:sp>
      <p:pic>
        <p:nvPicPr>
          <p:cNvPr id="9" name="Picture 8"/>
          <p:cNvPicPr>
            <a:picLocks noChangeAspect="1"/>
          </p:cNvPicPr>
          <p:nvPr/>
        </p:nvPicPr>
        <p:blipFill>
          <a:blip r:embed="rId2"/>
          <a:stretch>
            <a:fillRect/>
          </a:stretch>
        </p:blipFill>
        <p:spPr>
          <a:xfrm>
            <a:off x="7222552" y="1823916"/>
            <a:ext cx="4834357" cy="1618272"/>
          </a:xfrm>
          <a:prstGeom prst="rect">
            <a:avLst/>
          </a:prstGeom>
        </p:spPr>
      </p:pic>
      <p:pic>
        <p:nvPicPr>
          <p:cNvPr id="10" name="Picture 9"/>
          <p:cNvPicPr>
            <a:picLocks noChangeAspect="1"/>
          </p:cNvPicPr>
          <p:nvPr/>
        </p:nvPicPr>
        <p:blipFill>
          <a:blip r:embed="rId3"/>
          <a:stretch>
            <a:fillRect/>
          </a:stretch>
        </p:blipFill>
        <p:spPr>
          <a:xfrm>
            <a:off x="464924" y="1805746"/>
            <a:ext cx="6222685" cy="1651989"/>
          </a:xfrm>
          <a:prstGeom prst="rect">
            <a:avLst/>
          </a:prstGeom>
        </p:spPr>
      </p:pic>
      <p:pic>
        <p:nvPicPr>
          <p:cNvPr id="11" name="Picture 10"/>
          <p:cNvPicPr>
            <a:picLocks noChangeAspect="1"/>
          </p:cNvPicPr>
          <p:nvPr/>
        </p:nvPicPr>
        <p:blipFill>
          <a:blip r:embed="rId4"/>
          <a:stretch>
            <a:fillRect/>
          </a:stretch>
        </p:blipFill>
        <p:spPr>
          <a:xfrm>
            <a:off x="7271121" y="3897627"/>
            <a:ext cx="4723461" cy="1627353"/>
          </a:xfrm>
          <a:prstGeom prst="rect">
            <a:avLst/>
          </a:prstGeom>
        </p:spPr>
      </p:pic>
      <p:pic>
        <p:nvPicPr>
          <p:cNvPr id="12" name="Picture 11"/>
          <p:cNvPicPr>
            <a:picLocks noChangeAspect="1"/>
          </p:cNvPicPr>
          <p:nvPr/>
        </p:nvPicPr>
        <p:blipFill>
          <a:blip r:embed="rId5"/>
          <a:stretch>
            <a:fillRect/>
          </a:stretch>
        </p:blipFill>
        <p:spPr>
          <a:xfrm>
            <a:off x="323187" y="3990060"/>
            <a:ext cx="6503069" cy="139421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5213" y="455613"/>
            <a:ext cx="11126787" cy="974725"/>
          </a:xfrm>
        </p:spPr>
        <p:txBody>
          <a:bodyPr/>
          <a:lstStyle/>
          <a:p>
            <a:r>
              <a:rPr lang="en-US" sz="3200" dirty="0"/>
              <a:t>IPV6 ADDRESSING OCTET </a:t>
            </a:r>
          </a:p>
        </p:txBody>
      </p:sp>
      <p:sp>
        <p:nvSpPr>
          <p:cNvPr id="5" name="Content Placeholder 4"/>
          <p:cNvSpPr>
            <a:spLocks noGrp="1"/>
          </p:cNvSpPr>
          <p:nvPr>
            <p:ph idx="4294967295"/>
          </p:nvPr>
        </p:nvSpPr>
        <p:spPr>
          <a:xfrm>
            <a:off x="81280" y="455613"/>
            <a:ext cx="11403013" cy="5588000"/>
          </a:xfrm>
        </p:spPr>
        <p:txBody>
          <a:bodyPr>
            <a:normAutofit fontScale="62500" lnSpcReduction="20000"/>
          </a:bodyPr>
          <a:lstStyle/>
          <a:p>
            <a:pPr marL="190500" lvl="1" indent="0">
              <a:buNone/>
            </a:pPr>
            <a:r>
              <a:rPr lang="en-US" sz="5100" dirty="0"/>
              <a:t> formula  From Hex/Decimal to Binary</a:t>
            </a:r>
          </a:p>
          <a:p>
            <a:pPr marL="190500" lvl="1" indent="0">
              <a:buNone/>
            </a:pPr>
            <a:r>
              <a:rPr lang="en-US" dirty="0"/>
              <a:t> </a:t>
            </a:r>
          </a:p>
          <a:p>
            <a:pPr marL="190500" lvl="1" indent="0">
              <a:buNone/>
            </a:pPr>
            <a:endParaRPr lang="en-US" dirty="0"/>
          </a:p>
          <a:p>
            <a:pPr marL="190500" lvl="1" indent="0">
              <a:buNone/>
            </a:pPr>
            <a:endParaRPr lang="en-US" dirty="0"/>
          </a:p>
          <a:p>
            <a:pPr marL="190500" lvl="1" indent="0">
              <a:buNone/>
            </a:pPr>
            <a:endParaRPr lang="en-US" dirty="0"/>
          </a:p>
          <a:p>
            <a:pPr marL="190500" lvl="1" indent="0">
              <a:buNone/>
            </a:pPr>
            <a:endParaRPr lang="en-US" dirty="0"/>
          </a:p>
          <a:p>
            <a:pPr marL="190500" lvl="1" indent="0">
              <a:buNone/>
            </a:pPr>
            <a:endParaRPr lang="en-US" dirty="0"/>
          </a:p>
          <a:p>
            <a:pPr marL="190500" lvl="1" indent="0">
              <a:buNone/>
            </a:pPr>
            <a:endParaRPr lang="en-US" dirty="0"/>
          </a:p>
          <a:p>
            <a:pPr marL="190500" lvl="1" indent="0">
              <a:buNone/>
            </a:pPr>
            <a:endParaRPr lang="en-US" dirty="0"/>
          </a:p>
          <a:p>
            <a:pPr marL="190500" lvl="1" indent="0">
              <a:buNone/>
            </a:pPr>
            <a:endParaRPr lang="en-US" dirty="0"/>
          </a:p>
          <a:p>
            <a:pPr marL="190500" lvl="1" indent="0">
              <a:buNone/>
            </a:pPr>
            <a:endParaRPr lang="en-US" dirty="0"/>
          </a:p>
          <a:p>
            <a:pPr marL="190500" lvl="1" indent="0">
              <a:buNone/>
            </a:pPr>
            <a:r>
              <a:rPr lang="en-US" dirty="0"/>
              <a:t>IPV6 SUBNATE BLOCK       </a:t>
            </a:r>
          </a:p>
          <a:p>
            <a:pPr marL="190500" lvl="1" indent="0">
              <a:buNone/>
            </a:pPr>
            <a:r>
              <a:rPr lang="en-US" dirty="0"/>
              <a:t>                                                           </a:t>
            </a:r>
          </a:p>
          <a:p>
            <a:pPr marL="190500" lvl="1" indent="0">
              <a:buNone/>
            </a:pPr>
            <a:endParaRPr lang="en-US" dirty="0"/>
          </a:p>
          <a:p>
            <a:pPr marL="190500" lvl="1" indent="0">
              <a:buNone/>
            </a:pPr>
            <a:endParaRPr lang="en-US" dirty="0"/>
          </a:p>
          <a:p>
            <a:pPr marL="190500" lvl="1" indent="0">
              <a:buNone/>
            </a:pPr>
            <a:endParaRPr lang="en-US" dirty="0"/>
          </a:p>
          <a:p>
            <a:pPr marL="190500" lvl="1" indent="0">
              <a:buNone/>
            </a:pPr>
            <a:r>
              <a:rPr lang="en-US" dirty="0"/>
              <a:t>                                                        </a:t>
            </a:r>
          </a:p>
        </p:txBody>
      </p:sp>
      <p:pic>
        <p:nvPicPr>
          <p:cNvPr id="3" name="Picture 2"/>
          <p:cNvPicPr>
            <a:picLocks noChangeAspect="1"/>
          </p:cNvPicPr>
          <p:nvPr/>
        </p:nvPicPr>
        <p:blipFill>
          <a:blip r:embed="rId2"/>
          <a:stretch>
            <a:fillRect/>
          </a:stretch>
        </p:blipFill>
        <p:spPr>
          <a:xfrm>
            <a:off x="798654" y="1430338"/>
            <a:ext cx="4227356" cy="1654493"/>
          </a:xfrm>
          <a:prstGeom prst="rect">
            <a:avLst/>
          </a:prstGeom>
        </p:spPr>
      </p:pic>
      <p:pic>
        <p:nvPicPr>
          <p:cNvPr id="6" name="Picture 5"/>
          <p:cNvPicPr>
            <a:picLocks noChangeAspect="1"/>
          </p:cNvPicPr>
          <p:nvPr/>
        </p:nvPicPr>
        <p:blipFill>
          <a:blip r:embed="rId3"/>
          <a:stretch>
            <a:fillRect/>
          </a:stretch>
        </p:blipFill>
        <p:spPr>
          <a:xfrm>
            <a:off x="1065213" y="4387624"/>
            <a:ext cx="3315013" cy="232813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0758" y="191302"/>
            <a:ext cx="11859492" cy="56311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IPv6 CIDR (Classless Inter-Domain Routing)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In IPv6, CIDR (Classless Inter-Domain Routing) </a:t>
            </a:r>
            <a:r>
              <a:rPr kumimoji="0" lang="en-US" sz="2400" b="0" i="0" u="none" strike="noStrike" kern="1200" cap="none" spc="0" normalizeH="0" baseline="0" noProof="0" dirty="0">
                <a:ln>
                  <a:noFill/>
                </a:ln>
                <a:solidFill>
                  <a:prstClr val="black"/>
                </a:solidFill>
                <a:effectLst/>
                <a:uLnTx/>
                <a:uFillTx/>
                <a:latin typeface="Constantia"/>
                <a:ea typeface="+mn-ea"/>
                <a:cs typeface="+mn-cs"/>
              </a:rPr>
              <a:t>is used to define networks by their prefix length.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The prefix length tells us how many bits are used for the network portion of the address, with the remaining bits available for host addresses within that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How IPv6 CIDR Works : An IPv6 address has 128 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The prefix length indicates how many bits are fixed for the network portion.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The remaining bits after the prefix length are for the host portion, which defines how many unique addresses are available in that subnet.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For example:/128 means all 128 bits are used for the network, leaving no bits for host addresses, so it represents a single IP./64 is the most common subnet size, leaving 64 bits for hosts, which gives a massive number of addresses (2^64).</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40D139-379C-6663-D2A3-45F05FB7721B}"/>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6" name="TextBox 5">
            <a:extLst>
              <a:ext uri="{FF2B5EF4-FFF2-40B4-BE49-F238E27FC236}">
                <a16:creationId xmlns:a16="http://schemas.microsoft.com/office/drawing/2014/main" id="{8CD2D0D4-D559-EC22-45B4-3BCEAD340661}"/>
              </a:ext>
            </a:extLst>
          </p:cNvPr>
          <p:cNvSpPr txBox="1"/>
          <p:nvPr/>
        </p:nvSpPr>
        <p:spPr>
          <a:xfrm>
            <a:off x="274320" y="511591"/>
            <a:ext cx="10525760" cy="564789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RW"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Steps to Subnet with CIDR</a:t>
            </a: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RW"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Step 1 — Start with your base network</a:t>
            </a: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Example IPv6:</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ruby</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RW" sz="18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CopyEdit</a:t>
            </a: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2001:db8:abcd::/48</a:t>
            </a:r>
          </a:p>
          <a:p>
            <a:pPr marL="342900" marR="0" lvl="0" indent="-342900" algn="l" defTabSz="914400" rtl="0" eaLnBrk="1" fontAlgn="auto" latinLnBrk="0" hangingPunct="1">
              <a:lnSpc>
                <a:spcPct val="100000"/>
              </a:lnSpc>
              <a:spcBef>
                <a:spcPts val="0"/>
              </a:spcBef>
              <a:spcAft>
                <a:spcPts val="800"/>
              </a:spcAft>
              <a:buClrTx/>
              <a:buSzPts val="1000"/>
              <a:buFont typeface="Symbol" panose="05050102010706020507" pitchFamily="18" charset="2"/>
              <a:buChar char=""/>
              <a:tabLst>
                <a:tab pos="457200" algn="l"/>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This means </a:t>
            </a:r>
            <a:r>
              <a:rPr kumimoji="0" lang="en-RW"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first 48 bits</a:t>
            </a: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are network bits.</a:t>
            </a:r>
          </a:p>
          <a:p>
            <a:pPr marL="342900" marR="0" lvl="0" indent="-342900" algn="l" defTabSz="914400" rtl="0" eaLnBrk="1" fontAlgn="auto" latinLnBrk="0" hangingPunct="1">
              <a:lnSpc>
                <a:spcPct val="100000"/>
              </a:lnSpc>
              <a:spcBef>
                <a:spcPts val="0"/>
              </a:spcBef>
              <a:spcAft>
                <a:spcPts val="800"/>
              </a:spcAft>
              <a:buClrTx/>
              <a:buSzPts val="1000"/>
              <a:buFont typeface="Symbol" panose="05050102010706020507" pitchFamily="18" charset="2"/>
              <a:buChar char=""/>
              <a:tabLst>
                <a:tab pos="457200" algn="l"/>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Remaining bits = 128 − 48 = 80 bits for hosts.</a:t>
            </a: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1" i="0" u="none" strike="noStrike" kern="1200" cap="none" spc="0" normalizeH="0" baseline="0" noProof="0" dirty="0">
                <a:ln>
                  <a:noFill/>
                </a:ln>
                <a:solidFill>
                  <a:prstClr val="black"/>
                </a:solidFill>
                <a:effectLst/>
                <a:uLnTx/>
                <a:uFillTx/>
                <a:latin typeface="Constantia"/>
                <a:ea typeface="+mn-ea"/>
                <a:cs typeface="+mn-cs"/>
              </a:rPr>
              <a:t>Step 2 — Decide how many subnets you need</a:t>
            </a: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Example: We need </a:t>
            </a:r>
            <a:r>
              <a:rPr kumimoji="0" lang="en-RW" sz="1800" b="1" i="0" u="none" strike="noStrike" kern="1200" cap="none" spc="0" normalizeH="0" baseline="0" noProof="0" dirty="0">
                <a:ln>
                  <a:noFill/>
                </a:ln>
                <a:solidFill>
                  <a:prstClr val="black"/>
                </a:solidFill>
                <a:effectLst/>
                <a:uLnTx/>
                <a:uFillTx/>
                <a:latin typeface="Constantia"/>
                <a:ea typeface="+mn-ea"/>
                <a:cs typeface="+mn-cs"/>
              </a:rPr>
              <a:t>4 subnets</a:t>
            </a:r>
            <a:r>
              <a:rPr kumimoji="0" lang="en-RW" sz="18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Formula for extra bits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2n≥Number of Subnets Needed2^n \</a:t>
            </a:r>
            <a:r>
              <a:rPr kumimoji="0" lang="en-RW" sz="1800" b="0" i="0" u="none" strike="noStrike" kern="1200" cap="none" spc="0" normalizeH="0" baseline="0" noProof="0" dirty="0" err="1">
                <a:ln>
                  <a:noFill/>
                </a:ln>
                <a:solidFill>
                  <a:prstClr val="black"/>
                </a:solidFill>
                <a:effectLst/>
                <a:uLnTx/>
                <a:uFillTx/>
                <a:latin typeface="Constantia"/>
                <a:ea typeface="+mn-ea"/>
                <a:cs typeface="+mn-cs"/>
              </a:rPr>
              <a:t>geq</a:t>
            </a:r>
            <a:r>
              <a:rPr kumimoji="0" lang="en-RW" sz="1800" b="0" i="0" u="none" strike="noStrike" kern="1200" cap="none" spc="0" normalizeH="0" baseline="0" noProof="0" dirty="0">
                <a:ln>
                  <a:noFill/>
                </a:ln>
                <a:solidFill>
                  <a:prstClr val="black"/>
                </a:solidFill>
                <a:effectLst/>
                <a:uLnTx/>
                <a:uFillTx/>
                <a:latin typeface="Constantia"/>
                <a:ea typeface="+mn-ea"/>
                <a:cs typeface="+mn-cs"/>
              </a:rPr>
              <a:t> \text{Number of Subnets Needed}2n≥Number of Subnets Needed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2^n ≥ 4 → n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So we </a:t>
            </a:r>
            <a:r>
              <a:rPr kumimoji="0" lang="en-RW" sz="1800" b="1" i="0" u="none" strike="noStrike" kern="1200" cap="none" spc="0" normalizeH="0" baseline="0" noProof="0" dirty="0">
                <a:ln>
                  <a:noFill/>
                </a:ln>
                <a:solidFill>
                  <a:prstClr val="black"/>
                </a:solidFill>
                <a:effectLst/>
                <a:uLnTx/>
                <a:uFillTx/>
                <a:latin typeface="Constantia"/>
                <a:ea typeface="+mn-ea"/>
                <a:cs typeface="+mn-cs"/>
              </a:rPr>
              <a:t>borrow 2 bits</a:t>
            </a:r>
            <a:r>
              <a:rPr kumimoji="0" lang="en-RW" sz="1800" b="0" i="0" u="none" strike="noStrike" kern="1200" cap="none" spc="0" normalizeH="0" baseline="0" noProof="0" dirty="0">
                <a:ln>
                  <a:noFill/>
                </a:ln>
                <a:solidFill>
                  <a:prstClr val="black"/>
                </a:solidFill>
                <a:effectLst/>
                <a:uLnTx/>
                <a:uFillTx/>
                <a:latin typeface="Constantia"/>
                <a:ea typeface="+mn-ea"/>
                <a:cs typeface="+mn-cs"/>
              </a:rPr>
              <a:t> from the host portion.</a:t>
            </a:r>
          </a:p>
          <a:p>
            <a:pPr marL="0" marR="0" lvl="0" indent="0" algn="l" defTabSz="914400" rtl="0" eaLnBrk="1" fontAlgn="auto" latinLnBrk="0" hangingPunct="1">
              <a:lnSpc>
                <a:spcPct val="115000"/>
              </a:lnSpc>
              <a:spcBef>
                <a:spcPts val="0"/>
              </a:spcBef>
              <a:spcAft>
                <a:spcPts val="800"/>
              </a:spcAft>
              <a:buClrTx/>
              <a:buSzPts val="1000"/>
              <a:buFontTx/>
              <a:buNone/>
              <a:tabLst>
                <a:tab pos="457200" algn="l"/>
              </a:tabLst>
              <a:defRPr/>
            </a:pP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35161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6C680B-0483-C6E4-BA49-3D08508E9B98}"/>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id="{EE8DEB40-672E-E555-3604-73CEE529BD46}"/>
              </a:ext>
            </a:extLst>
          </p:cNvPr>
          <p:cNvSpPr txBox="1"/>
          <p:nvPr/>
        </p:nvSpPr>
        <p:spPr>
          <a:xfrm>
            <a:off x="396240" y="640079"/>
            <a:ext cx="11704320" cy="613277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RW"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Step 3 — Calculate the new prefix length</a:t>
            </a: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Original prefix = /48</a:t>
            </a:r>
            <a:b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Borrow 2 bits = /50</a:t>
            </a:r>
            <a:b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b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Now we have </a:t>
            </a:r>
            <a:r>
              <a:rPr kumimoji="0" lang="en-RW"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4 subnets</a:t>
            </a: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of /50.</a:t>
            </a: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1" i="0" u="none" strike="noStrike" kern="1200" cap="none" spc="0" normalizeH="0" baseline="0" noProof="0" dirty="0">
                <a:ln>
                  <a:noFill/>
                </a:ln>
                <a:solidFill>
                  <a:prstClr val="black"/>
                </a:solidFill>
                <a:effectLst/>
                <a:uLnTx/>
                <a:uFillTx/>
                <a:latin typeface="Constantia"/>
                <a:ea typeface="+mn-ea"/>
                <a:cs typeface="+mn-cs"/>
              </a:rPr>
              <a:t>Step 4 — Find the subnet increment</a:t>
            </a: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IPv6 increments depend on how many bits are borrowed.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/48 means subnet boundaries change every </a:t>
            </a:r>
            <a:r>
              <a:rPr kumimoji="0" lang="en-RW" sz="1800" b="1" i="0" u="none" strike="noStrike" kern="1200" cap="none" spc="0" normalizeH="0" baseline="0" noProof="0" dirty="0">
                <a:ln>
                  <a:noFill/>
                </a:ln>
                <a:solidFill>
                  <a:prstClr val="black"/>
                </a:solidFill>
                <a:effectLst/>
                <a:uLnTx/>
                <a:uFillTx/>
                <a:latin typeface="Constantia"/>
                <a:ea typeface="+mn-ea"/>
                <a:cs typeface="+mn-cs"/>
              </a:rPr>
              <a:t>65,536 addresses</a:t>
            </a:r>
            <a:r>
              <a:rPr kumimoji="0" lang="en-RW" sz="1800" b="0" i="0" u="none" strike="noStrike" kern="1200" cap="none" spc="0" normalizeH="0" baseline="0" noProof="0" dirty="0">
                <a:ln>
                  <a:noFill/>
                </a:ln>
                <a:solidFill>
                  <a:prstClr val="black"/>
                </a:solidFill>
                <a:effectLst/>
                <a:uLnTx/>
                <a:uFillTx/>
                <a:latin typeface="Constantia"/>
                <a:ea typeface="+mn-ea"/>
                <a:cs typeface="+mn-cs"/>
              </a:rPr>
              <a:t> in the </a:t>
            </a:r>
            <a:r>
              <a:rPr kumimoji="0" lang="en-RW" sz="1800" b="1" i="0" u="none" strike="noStrike" kern="1200" cap="none" spc="0" normalizeH="0" baseline="0" noProof="0" dirty="0">
                <a:ln>
                  <a:noFill/>
                </a:ln>
                <a:solidFill>
                  <a:prstClr val="black"/>
                </a:solidFill>
                <a:effectLst/>
                <a:uLnTx/>
                <a:uFillTx/>
                <a:latin typeface="Constantia"/>
                <a:ea typeface="+mn-ea"/>
                <a:cs typeface="+mn-cs"/>
              </a:rPr>
              <a:t>fourth block</a:t>
            </a:r>
            <a:r>
              <a:rPr kumimoji="0" lang="en-RW" sz="1800" b="0" i="0" u="none" strike="noStrike" kern="1200" cap="none" spc="0" normalizeH="0" baseline="0" noProof="0" dirty="0">
                <a:ln>
                  <a:noFill/>
                </a:ln>
                <a:solidFill>
                  <a:prstClr val="black"/>
                </a:solidFill>
                <a:effectLst/>
                <a:uLnTx/>
                <a:uFillTx/>
                <a:latin typeface="Constantia"/>
                <a:ea typeface="+mn-ea"/>
                <a:cs typeface="+mn-cs"/>
              </a:rPr>
              <a:t> (because 16 bits per 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Borrowing 2 bits changes that increment.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For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Network bits = 50, so we have 14 bits left in the </a:t>
            </a:r>
            <a:r>
              <a:rPr kumimoji="0" lang="en-RW" sz="1800" b="1" i="0" u="none" strike="noStrike" kern="1200" cap="none" spc="0" normalizeH="0" baseline="0" noProof="0" dirty="0">
                <a:ln>
                  <a:noFill/>
                </a:ln>
                <a:solidFill>
                  <a:prstClr val="black"/>
                </a:solidFill>
                <a:effectLst/>
                <a:uLnTx/>
                <a:uFillTx/>
                <a:latin typeface="Constantia"/>
                <a:ea typeface="+mn-ea"/>
                <a:cs typeface="+mn-cs"/>
              </a:rPr>
              <a:t>4th block</a:t>
            </a:r>
            <a:r>
              <a:rPr kumimoji="0" lang="en-RW" sz="18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Increment = 2^(16−14) = 4 in that block.</a:t>
            </a:r>
          </a:p>
          <a:p>
            <a:pPr marL="0" marR="0" lvl="0" indent="0" algn="l" defTabSz="914400" rtl="0" eaLnBrk="1" fontAlgn="auto" latinLnBrk="0" hangingPunct="1">
              <a:lnSpc>
                <a:spcPct val="115000"/>
              </a:lnSpc>
              <a:spcBef>
                <a:spcPts val="0"/>
              </a:spcBef>
              <a:spcAft>
                <a:spcPts val="800"/>
              </a:spcAft>
              <a:buClrTx/>
              <a:buSzTx/>
              <a:buFontTx/>
              <a:buNone/>
              <a:tabLst/>
              <a:defRPr/>
            </a:pPr>
            <a:endParaRPr kumimoji="0" lang="en-US"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1" i="0" u="none" strike="noStrike" kern="1200" cap="none" spc="0" normalizeH="0" baseline="0" noProof="0" dirty="0">
                <a:ln>
                  <a:noFill/>
                </a:ln>
                <a:solidFill>
                  <a:prstClr val="black"/>
                </a:solidFill>
                <a:effectLst/>
                <a:uLnTx/>
                <a:uFillTx/>
                <a:latin typeface="Constantia"/>
                <a:ea typeface="+mn-ea"/>
                <a:cs typeface="+mn-cs"/>
              </a:rPr>
              <a:t>Step 5 — List your subnets</a:t>
            </a: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Base: 2001:db8:abcd::/48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Subnets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2001:db8:abcd:0000::/50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2001:db8:abcd:0004::/50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2001:db8:abcd:0008::/50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RW" sz="1800" b="0" i="0" u="none" strike="noStrike" kern="1200" cap="none" spc="0" normalizeH="0" baseline="0" noProof="0" dirty="0">
                <a:ln>
                  <a:noFill/>
                </a:ln>
                <a:solidFill>
                  <a:prstClr val="black"/>
                </a:solidFill>
                <a:effectLst/>
                <a:uLnTx/>
                <a:uFillTx/>
                <a:latin typeface="Constantia"/>
                <a:ea typeface="+mn-ea"/>
                <a:cs typeface="+mn-cs"/>
              </a:rPr>
              <a:t>2001:db8:abcd:000c::/50</a:t>
            </a:r>
          </a:p>
          <a:p>
            <a:pPr marL="0" marR="0" lvl="0" indent="0" algn="l" defTabSz="914400" rtl="0" eaLnBrk="1" fontAlgn="auto" latinLnBrk="0" hangingPunct="1">
              <a:lnSpc>
                <a:spcPct val="115000"/>
              </a:lnSpc>
              <a:spcBef>
                <a:spcPts val="0"/>
              </a:spcBef>
              <a:spcAft>
                <a:spcPts val="800"/>
              </a:spcAft>
              <a:buClrTx/>
              <a:buSzTx/>
              <a:buFontTx/>
              <a:buNone/>
              <a:tabLst/>
              <a:defRPr/>
            </a:pP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5EC48FA-FD88-323A-714A-35115CFE8F92}"/>
              </a:ext>
            </a:extLst>
          </p:cNvPr>
          <p:cNvSpPr txBox="1"/>
          <p:nvPr/>
        </p:nvSpPr>
        <p:spPr>
          <a:xfrm>
            <a:off x="6324600" y="4229583"/>
            <a:ext cx="6106160" cy="2079737"/>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RW"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Quick IPv6 CIDR Rules</a:t>
            </a:r>
            <a:endPar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Each hex digit = 4 bits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Each block (4 hex digits) = 16 bits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Increase prefix length (/n) to create more subnets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RW"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Decrease prefix length to have fewer, bigger networks</a:t>
            </a:r>
          </a:p>
        </p:txBody>
      </p:sp>
    </p:spTree>
    <p:extLst>
      <p:ext uri="{BB962C8B-B14F-4D97-AF65-F5344CB8AC3E}">
        <p14:creationId xmlns:p14="http://schemas.microsoft.com/office/powerpoint/2010/main" val="53539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E4EFBF-DDA3-D1BD-F1EC-E83B3CA91FE8}"/>
              </a:ext>
            </a:extLst>
          </p:cNvPr>
          <p:cNvSpPr>
            <a:spLocks noGrp="1"/>
          </p:cNvSpPr>
          <p:nvPr>
            <p:ph type="ftr" sz="quarter" idx="11"/>
          </p:nvPr>
        </p:nvSpPr>
        <p:spPr/>
        <p:txBody>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IN" sz="1065" b="1" i="1" u="none" strike="noStrike" kern="1200" cap="none" spc="0" normalizeH="0" baseline="0" noProof="0">
                <a:ln>
                  <a:noFill/>
                </a:ln>
                <a:solidFill>
                  <a:srgbClr val="C00000"/>
                </a:solidFill>
                <a:effectLst/>
                <a:uLnTx/>
                <a:uFillTx/>
                <a:latin typeface="Arial Black" panose="020B0A04020102020204" pitchFamily="34" charset="0"/>
                <a:ea typeface="+mn-ea"/>
                <a:cs typeface="+mn-cs"/>
              </a:rPr>
              <a:t>LABOR FOR THE FUTURE</a:t>
            </a:r>
            <a:endParaRPr kumimoji="0" lang="en-IN" sz="1065" b="1" i="1" u="none" strike="noStrike" kern="1200" cap="none" spc="0" normalizeH="0" baseline="0" noProof="0" dirty="0">
              <a:ln>
                <a:noFill/>
              </a:ln>
              <a:solidFill>
                <a:srgbClr val="C00000"/>
              </a:solidFill>
              <a:effectLst/>
              <a:uLnTx/>
              <a:uFillTx/>
              <a:latin typeface="Arial Black" panose="020B0A04020102020204" pitchFamily="34" charset="0"/>
              <a:ea typeface="+mn-ea"/>
              <a:cs typeface="+mn-cs"/>
            </a:endParaRPr>
          </a:p>
        </p:txBody>
      </p:sp>
      <p:sp>
        <p:nvSpPr>
          <p:cNvPr id="6" name="TextBox 5">
            <a:extLst>
              <a:ext uri="{FF2B5EF4-FFF2-40B4-BE49-F238E27FC236}">
                <a16:creationId xmlns:a16="http://schemas.microsoft.com/office/drawing/2014/main" id="{25721A26-F95C-D0DE-4858-45931A0E03AF}"/>
              </a:ext>
            </a:extLst>
          </p:cNvPr>
          <p:cNvSpPr txBox="1"/>
          <p:nvPr/>
        </p:nvSpPr>
        <p:spPr>
          <a:xfrm>
            <a:off x="568960" y="183555"/>
            <a:ext cx="10500360" cy="711284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Bold"/>
                <a:ea typeface="+mn-ea"/>
                <a:cs typeface="+mn-cs"/>
              </a:rPr>
              <a:t>Define the OSI layers, understand the function of each, and describe how devices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Bold"/>
                <a:ea typeface="+mn-ea"/>
                <a:cs typeface="+mn-cs"/>
              </a:rPr>
              <a:t>and networking protocols can be mapped to each layer. </a:t>
            </a: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You must remember the seven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layers of the OSI model and what function each layer provides. The Application, Presentation,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and Session layers are upper layers and are responsible for communicating from a user interface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to an application. The Transport layer provides segmentation, sequencing, and virtual circuits.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The Network layer provides logical network addressing and routing through an internetwork.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The Data Link layer provides framing and placing of data on the network medium. The Physical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layer is responsible for taking 1s and 0s and encoding them into a digital signal for transmission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on the network segment.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Bold"/>
                <a:ea typeface="+mn-ea"/>
                <a:cs typeface="+mn-cs"/>
              </a:rPr>
              <a:t>Differentiate a MAC address and an IP address and describe how and when each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eorgia-Bold"/>
                <a:ea typeface="+mn-ea"/>
                <a:cs typeface="+mn-cs"/>
              </a:rPr>
              <a:t>address type is used in a network. </a:t>
            </a: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 MAC address is a hexadecimal number identifying the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physical connection of a host. MAC addresses are said to operate on layer 2 of the OSI model. IP</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addresses, which can be expressed in binary or decimal format, are logical identifiers that are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said to be on layer 3 of the OSI model. Hosts on the same physical segment locate one another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with MAC addresses, while IP addresses are used when they reside on different LAN segments or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subnets.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RW"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207934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7910" y="485304"/>
            <a:ext cx="5635961" cy="6104421"/>
          </a:xfrm>
          <a:prstGeom prst="rect">
            <a:avLst/>
          </a:prstGeom>
        </p:spPr>
      </p:pic>
      <p:pic>
        <p:nvPicPr>
          <p:cNvPr id="4" name="Picture 3"/>
          <p:cNvPicPr>
            <a:picLocks noChangeAspect="1"/>
          </p:cNvPicPr>
          <p:nvPr/>
        </p:nvPicPr>
        <p:blipFill>
          <a:blip r:embed="rId3"/>
          <a:stretch>
            <a:fillRect/>
          </a:stretch>
        </p:blipFill>
        <p:spPr>
          <a:xfrm>
            <a:off x="5867354" y="187391"/>
            <a:ext cx="6143279" cy="6402336"/>
          </a:xfrm>
          <a:prstGeom prst="rect">
            <a:avLst/>
          </a:prstGeom>
        </p:spPr>
      </p:pic>
      <p:pic>
        <p:nvPicPr>
          <p:cNvPr id="5" name="Picture 4"/>
          <p:cNvPicPr>
            <a:picLocks noChangeAspect="1"/>
          </p:cNvPicPr>
          <p:nvPr/>
        </p:nvPicPr>
        <p:blipFill>
          <a:blip r:embed="rId4"/>
          <a:stretch>
            <a:fillRect/>
          </a:stretch>
        </p:blipFill>
        <p:spPr>
          <a:xfrm>
            <a:off x="282129" y="-118531"/>
            <a:ext cx="5112955" cy="6665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EBEA-95E1-B596-466F-32C825380F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EFBAB58-C987-7825-DAAA-B140C8FB384D}"/>
              </a:ext>
            </a:extLst>
          </p:cNvPr>
          <p:cNvSpPr/>
          <p:nvPr/>
        </p:nvSpPr>
        <p:spPr>
          <a:xfrm>
            <a:off x="490955" y="870263"/>
            <a:ext cx="11420883" cy="20300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AFRINIC and  IANA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The IANA is a set of services run by ICANN.  It is responsible for the global coordination of domain names, Internet number resources (IPv4, IPv6 and ASN) and protocol assignments. One of its roles is to allocate IP addresses from the pools of unallocated addresses to five RIRs. AFRINIC and the other RIRs have been delegated the task of distributing and registering Internet number resources to their members in their defined service regions. The RIRs also register reverse DNS delegations</a:t>
            </a:r>
          </a:p>
        </p:txBody>
      </p:sp>
      <p:pic>
        <p:nvPicPr>
          <p:cNvPr id="4" name="Picture 3">
            <a:extLst>
              <a:ext uri="{FF2B5EF4-FFF2-40B4-BE49-F238E27FC236}">
                <a16:creationId xmlns:a16="http://schemas.microsoft.com/office/drawing/2014/main" id="{DFAAF864-A4C2-BFA9-F171-7EC4A75B3373}"/>
              </a:ext>
            </a:extLst>
          </p:cNvPr>
          <p:cNvPicPr>
            <a:picLocks noChangeAspect="1"/>
          </p:cNvPicPr>
          <p:nvPr/>
        </p:nvPicPr>
        <p:blipFill>
          <a:blip r:embed="rId2"/>
          <a:stretch>
            <a:fillRect/>
          </a:stretch>
        </p:blipFill>
        <p:spPr>
          <a:xfrm>
            <a:off x="459104" y="3155180"/>
            <a:ext cx="6847388" cy="3393666"/>
          </a:xfrm>
          <a:prstGeom prst="rect">
            <a:avLst/>
          </a:prstGeom>
        </p:spPr>
      </p:pic>
      <p:sp>
        <p:nvSpPr>
          <p:cNvPr id="5" name="Rectangle 1">
            <a:extLst>
              <a:ext uri="{FF2B5EF4-FFF2-40B4-BE49-F238E27FC236}">
                <a16:creationId xmlns:a16="http://schemas.microsoft.com/office/drawing/2014/main" id="{F75E857A-0D63-FC70-33AF-466945EBE075}"/>
              </a:ext>
            </a:extLst>
          </p:cNvPr>
          <p:cNvSpPr>
            <a:spLocks noChangeArrowheads="1"/>
          </p:cNvSpPr>
          <p:nvPr/>
        </p:nvSpPr>
        <p:spPr bwMode="auto">
          <a:xfrm>
            <a:off x="6890657" y="3795708"/>
            <a:ext cx="539995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AFRINIC</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as an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RIR</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manages the distribution of these IP resources within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Africa</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ensuring the region’s growing internet needs are met.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IANA</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acts at a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global level</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distributing large blocks of IP addresses and ASNs to the </a:t>
            </a: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RIRs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including AFRINIC.</a:t>
            </a:r>
          </a:p>
        </p:txBody>
      </p:sp>
    </p:spTree>
    <p:extLst>
      <p:ext uri="{BB962C8B-B14F-4D97-AF65-F5344CB8AC3E}">
        <p14:creationId xmlns:p14="http://schemas.microsoft.com/office/powerpoint/2010/main" val="145111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462" y="121920"/>
            <a:ext cx="11627953" cy="617093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1065"/>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                                          Evolution of IP: From IPv4 to IPv6</a:t>
            </a:r>
          </a:p>
          <a:p>
            <a:pPr marL="0" marR="0" lvl="0" indent="0" algn="l" defTabSz="914400" rtl="0" eaLnBrk="1" fontAlgn="auto" latinLnBrk="0" hangingPunct="1">
              <a:lnSpc>
                <a:spcPct val="107000"/>
              </a:lnSpc>
              <a:spcBef>
                <a:spcPts val="0"/>
              </a:spcBef>
              <a:spcAft>
                <a:spcPts val="1065"/>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The initial version of the Internet Protocol, </a:t>
            </a:r>
            <a:r>
              <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IPv4</a:t>
            </a:r>
            <a:r>
              <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 has been the backbone of the Internet for decades. However, with the exponential growth of connected devices, IPv4's limitations, particularly its address space, became evident.</a:t>
            </a:r>
          </a:p>
          <a:p>
            <a:pPr marL="0" marR="0" lvl="0" indent="0" algn="l" defTabSz="914400" rtl="0" eaLnBrk="1" fontAlgn="auto" latinLnBrk="0" hangingPunct="1">
              <a:lnSpc>
                <a:spcPct val="107000"/>
              </a:lnSpc>
              <a:spcBef>
                <a:spcPts val="0"/>
              </a:spcBef>
              <a:spcAft>
                <a:spcPts val="1065"/>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IPv4 (Internet Protocol Version 4)</a:t>
            </a:r>
            <a:endParaRPr kumimoji="0" lang="en-US" sz="1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IPv4 Addressing is a fundamental aspect of network design and configuration. IPv4 addresses are 32-bit numbers typically written in decimal format as four octets separated by periods (e.g., 192.168.1.1).</a:t>
            </a:r>
          </a:p>
          <a:p>
            <a:pPr marL="0" marR="0" lvl="0" indent="0" algn="l" defTabSz="914400" rtl="0" eaLnBrk="1" fontAlgn="auto" latinLnBrk="0" hangingPunct="1">
              <a:lnSpc>
                <a:spcPct val="100000"/>
              </a:lnSpc>
              <a:spcBef>
                <a:spcPts val="0"/>
              </a:spcBef>
              <a:spcAft>
                <a:spcPts val="1065"/>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IPv4 Address Structure - Network and Host Portions</a:t>
            </a:r>
            <a:endPar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1065"/>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An IPv4 address is a 32-bit hierarchical address that is made up of a network portion and a host portion. </a:t>
            </a:r>
          </a:p>
          <a:p>
            <a:pPr marL="0" marR="0" lvl="0" indent="0" algn="l" defTabSz="914400" rtl="0" eaLnBrk="1" fontAlgn="auto" latinLnBrk="0" hangingPunct="1">
              <a:lnSpc>
                <a:spcPct val="107000"/>
              </a:lnSpc>
              <a:spcBef>
                <a:spcPts val="0"/>
              </a:spcBef>
              <a:spcAft>
                <a:spcPts val="1065"/>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rPr>
              <a:t>When  subnet mask is used to determine the network and host portions.</a:t>
            </a: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784" y="-5871409"/>
            <a:ext cx="12098216" cy="633349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1065"/>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charset="0"/>
              <a:ea typeface="Malgun Gothic" panose="020B0503020000020004" pitchFamily="50" charset="-127"/>
              <a:cs typeface="Times New Roman" panose="02020603050405020304" pitchFamily="18" charset="0"/>
            </a:endParaRPr>
          </a:p>
        </p:txBody>
      </p:sp>
      <p:sp>
        <p:nvSpPr>
          <p:cNvPr id="3" name="Rectangle 2"/>
          <p:cNvSpPr/>
          <p:nvPr/>
        </p:nvSpPr>
        <p:spPr>
          <a:xfrm>
            <a:off x="583474" y="391887"/>
            <a:ext cx="11514742" cy="68319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An IPv4 address is 32 bits long, and each bit can be either 0 or 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The total number of possible IPv4 addresses is calculated as:2^32=4,294,967,296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However, not all of these IP addresses are usable for general purposes.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Several ranges of addresses are reserved for special uses, including: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Private IP addresses </a:t>
            </a:r>
            <a:r>
              <a:rPr kumimoji="0" lang="en-US" sz="2000" b="0" i="0" u="none" strike="noStrike" kern="1200" cap="none" spc="0" normalizeH="0" baseline="0" noProof="0" dirty="0">
                <a:ln>
                  <a:noFill/>
                </a:ln>
                <a:solidFill>
                  <a:prstClr val="black"/>
                </a:solidFill>
                <a:effectLst/>
                <a:uLnTx/>
                <a:uFillTx/>
                <a:latin typeface="Constantia"/>
                <a:ea typeface="+mn-ea"/>
                <a:cs typeface="+mn-cs"/>
              </a:rPr>
              <a:t>(reserved for internal networks):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10.0.0.0/8 (16,777,216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172.16.0.0/12 (1,048,576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192.168.0.0/16 (65,536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Loopback addresses</a:t>
            </a:r>
            <a:r>
              <a:rPr kumimoji="0" lang="en-US" sz="2000" b="0" i="0" u="none" strike="noStrike" kern="1200" cap="none" spc="0" normalizeH="0" baseline="0" noProof="0" dirty="0">
                <a:ln>
                  <a:noFill/>
                </a:ln>
                <a:solidFill>
                  <a:prstClr val="black"/>
                </a:solidFill>
                <a:effectLst/>
                <a:uLnTx/>
                <a:uFillTx/>
                <a:latin typeface="Constantia"/>
                <a:ea typeface="+mn-ea"/>
                <a:cs typeface="+mn-cs"/>
              </a:rPr>
              <a:t>: 127.0.0.0/8 (16,777,216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Multicast addresses</a:t>
            </a:r>
            <a:r>
              <a:rPr kumimoji="0" lang="en-US" sz="2000" b="0" i="0" u="none" strike="noStrike" kern="1200" cap="none" spc="0" normalizeH="0" baseline="0" noProof="0" dirty="0">
                <a:ln>
                  <a:noFill/>
                </a:ln>
                <a:solidFill>
                  <a:prstClr val="black"/>
                </a:solidFill>
                <a:effectLst/>
                <a:uLnTx/>
                <a:uFillTx/>
                <a:latin typeface="Constantia"/>
                <a:ea typeface="+mn-ea"/>
                <a:cs typeface="+mn-cs"/>
              </a:rPr>
              <a:t>: 224.0.0.0/4 (268,435,456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Link-local addresses </a:t>
            </a:r>
            <a:r>
              <a:rPr kumimoji="0" lang="en-US" sz="2000" b="0" i="0" u="none" strike="noStrike" kern="1200" cap="none" spc="0" normalizeH="0" baseline="0" noProof="0" dirty="0">
                <a:ln>
                  <a:noFill/>
                </a:ln>
                <a:solidFill>
                  <a:prstClr val="black"/>
                </a:solidFill>
                <a:effectLst/>
                <a:uLnTx/>
                <a:uFillTx/>
                <a:latin typeface="Constantia"/>
                <a:ea typeface="+mn-ea"/>
                <a:cs typeface="+mn-cs"/>
              </a:rPr>
              <a:t>(used for local network traffic): 169.254.0.0/16 (65,536 addresses)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Broadcast addresses </a:t>
            </a:r>
            <a:r>
              <a:rPr kumimoji="0" lang="en-US" sz="2000" b="0" i="0" u="none" strike="noStrike" kern="1200" cap="none" spc="0" normalizeH="0" baseline="0" noProof="0" dirty="0">
                <a:ln>
                  <a:noFill/>
                </a:ln>
                <a:solidFill>
                  <a:prstClr val="black"/>
                </a:solidFill>
                <a:effectLst/>
                <a:uLnTx/>
                <a:uFillTx/>
                <a:latin typeface="Constantia"/>
                <a:ea typeface="+mn-ea"/>
                <a:cs typeface="+mn-cs"/>
              </a:rPr>
              <a:t>(used for network-wide broadcasts).Reserved addresses for special use, testing, and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TotalTime>
  <Words>5564</Words>
  <Application>Microsoft Office PowerPoint</Application>
  <PresentationFormat>Widescreen</PresentationFormat>
  <Paragraphs>593</Paragraphs>
  <Slides>60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60</vt:i4>
      </vt:variant>
    </vt:vector>
  </HeadingPairs>
  <TitlesOfParts>
    <vt:vector size="73" baseType="lpstr">
      <vt:lpstr>Aptos</vt:lpstr>
      <vt:lpstr>Arial</vt:lpstr>
      <vt:lpstr>Arial Black</vt:lpstr>
      <vt:lpstr>Calibri</vt:lpstr>
      <vt:lpstr>Constantia</vt:lpstr>
      <vt:lpstr>Georgia</vt:lpstr>
      <vt:lpstr>Georgia-Bold</vt:lpstr>
      <vt:lpstr>Symbol</vt:lpstr>
      <vt:lpstr>Times New Roman</vt:lpstr>
      <vt:lpstr>Wingdings</vt:lpstr>
      <vt:lpstr>Wingdings 2</vt:lpstr>
      <vt:lpstr>Flow</vt:lpstr>
      <vt:lpstr>1_Flow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IPV6 ADDRESSING SCHEM </vt:lpstr>
      <vt:lpstr>IPV6 ADDRESSING OCTET </vt:lpstr>
      <vt:lpstr>PowerPoint Presentation</vt:lpstr>
      <vt:lpstr>PowerPoint Presentation</vt:lpstr>
      <vt:lpstr>PowerPoint Presentation</vt:lpstr>
      <vt:lpstr>PowerPoint Presentation</vt:lpstr>
    </vt:vector>
  </TitlesOfParts>
  <Company>Ericsson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Kagame Fred</dc:creator>
  <cp:lastModifiedBy>Kagame Fred</cp:lastModifiedBy>
  <cp:revision>1</cp:revision>
  <dcterms:created xsi:type="dcterms:W3CDTF">2025-08-29T10:33:48Z</dcterms:created>
  <dcterms:modified xsi:type="dcterms:W3CDTF">2025-08-31T09:35:51Z</dcterms:modified>
</cp:coreProperties>
</file>